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353" r:id="rId5"/>
    <p:sldMasterId id="2147484350" r:id="rId6"/>
  </p:sldMasterIdLst>
  <p:notesMasterIdLst>
    <p:notesMasterId r:id="rId54"/>
  </p:notesMasterIdLst>
  <p:handoutMasterIdLst>
    <p:handoutMasterId r:id="rId55"/>
  </p:handoutMasterIdLst>
  <p:sldIdLst>
    <p:sldId id="1403" r:id="rId7"/>
    <p:sldId id="1423" r:id="rId8"/>
    <p:sldId id="1439" r:id="rId9"/>
    <p:sldId id="1453" r:id="rId10"/>
    <p:sldId id="1461" r:id="rId11"/>
    <p:sldId id="1443" r:id="rId12"/>
    <p:sldId id="1462" r:id="rId13"/>
    <p:sldId id="1454" r:id="rId14"/>
    <p:sldId id="1446" r:id="rId15"/>
    <p:sldId id="1455" r:id="rId16"/>
    <p:sldId id="1447" r:id="rId17"/>
    <p:sldId id="1463" r:id="rId18"/>
    <p:sldId id="1464" r:id="rId19"/>
    <p:sldId id="1456" r:id="rId20"/>
    <p:sldId id="1448" r:id="rId21"/>
    <p:sldId id="1474" r:id="rId22"/>
    <p:sldId id="1475" r:id="rId23"/>
    <p:sldId id="1457" r:id="rId24"/>
    <p:sldId id="1449" r:id="rId25"/>
    <p:sldId id="1465" r:id="rId26"/>
    <p:sldId id="1466" r:id="rId27"/>
    <p:sldId id="1467" r:id="rId28"/>
    <p:sldId id="1458" r:id="rId29"/>
    <p:sldId id="1450" r:id="rId30"/>
    <p:sldId id="1471" r:id="rId31"/>
    <p:sldId id="1470" r:id="rId32"/>
    <p:sldId id="1472" r:id="rId33"/>
    <p:sldId id="1473" r:id="rId34"/>
    <p:sldId id="1468" r:id="rId35"/>
    <p:sldId id="1469" r:id="rId36"/>
    <p:sldId id="1459" r:id="rId37"/>
    <p:sldId id="1451" r:id="rId38"/>
    <p:sldId id="1476" r:id="rId39"/>
    <p:sldId id="1479" r:id="rId40"/>
    <p:sldId id="1482" r:id="rId41"/>
    <p:sldId id="1483" r:id="rId42"/>
    <p:sldId id="1484" r:id="rId43"/>
    <p:sldId id="1485" r:id="rId44"/>
    <p:sldId id="1486" r:id="rId45"/>
    <p:sldId id="1487" r:id="rId46"/>
    <p:sldId id="1477" r:id="rId47"/>
    <p:sldId id="1478" r:id="rId48"/>
    <p:sldId id="1480" r:id="rId49"/>
    <p:sldId id="1481" r:id="rId50"/>
    <p:sldId id="1442" r:id="rId51"/>
    <p:sldId id="1410" r:id="rId52"/>
    <p:sldId id="1416" r:id="rId5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 id="{BF68131C-8EB2-4A6D-ABFA-02E5AB776A1B}">
          <p14:sldIdLst>
            <p14:sldId id="1403"/>
            <p14:sldId id="1423"/>
            <p14:sldId id="1439"/>
            <p14:sldId id="1453"/>
            <p14:sldId id="1461"/>
            <p14:sldId id="1443"/>
            <p14:sldId id="1462"/>
            <p14:sldId id="1454"/>
            <p14:sldId id="1446"/>
            <p14:sldId id="1455"/>
            <p14:sldId id="1447"/>
            <p14:sldId id="1463"/>
            <p14:sldId id="1464"/>
            <p14:sldId id="1456"/>
            <p14:sldId id="1448"/>
            <p14:sldId id="1474"/>
            <p14:sldId id="1475"/>
            <p14:sldId id="1457"/>
            <p14:sldId id="1449"/>
            <p14:sldId id="1465"/>
            <p14:sldId id="1466"/>
            <p14:sldId id="1467"/>
            <p14:sldId id="1458"/>
            <p14:sldId id="1450"/>
            <p14:sldId id="1471"/>
            <p14:sldId id="1470"/>
            <p14:sldId id="1472"/>
            <p14:sldId id="1473"/>
            <p14:sldId id="1468"/>
            <p14:sldId id="1469"/>
            <p14:sldId id="1459"/>
            <p14:sldId id="1451"/>
            <p14:sldId id="1476"/>
            <p14:sldId id="1479"/>
            <p14:sldId id="1482"/>
            <p14:sldId id="1483"/>
            <p14:sldId id="1484"/>
            <p14:sldId id="1485"/>
            <p14:sldId id="1486"/>
            <p14:sldId id="1487"/>
            <p14:sldId id="1477"/>
            <p14:sldId id="1478"/>
            <p14:sldId id="1480"/>
            <p14:sldId id="1481"/>
            <p14:sldId id="1442"/>
          </p14:sldIdLst>
        </p14:section>
        <p14:section name="Presentation template" id="{C7FA9FF9-CCBF-4AFF-8011-39A1B6C3CC0F}">
          <p14:sldIdLst>
            <p14:sldId id="1410"/>
            <p14:sldId id="1416"/>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7" name="Auri Mathisen" initials="AM" lastIdx="1" clrIdx="7">
    <p:extLst>
      <p:ext uri="{19B8F6BF-5375-455C-9EA6-DF929625EA0E}">
        <p15:presenceInfo xmlns:p15="http://schemas.microsoft.com/office/powerpoint/2012/main" userId="S-1-5-21-383413107-1061881802-891584314-12534" providerId="AD"/>
      </p:ext>
    </p:extLst>
  </p:cmAuthor>
  <p:cmAuthor id="1" name="Mary Feil-Jacobs" initials="MFJ" lastIdx="43" clrIdx="1"/>
  <p:cmAuthor id="8" name="Judi Lee" initials="JL" lastIdx="3" clrIdx="8">
    <p:extLst>
      <p:ext uri="{19B8F6BF-5375-455C-9EA6-DF929625EA0E}">
        <p15:presenceInfo xmlns:p15="http://schemas.microsoft.com/office/powerpoint/2012/main" userId="S-1-5-21-383413107-1061881802-891584314-9954" providerId="AD"/>
      </p:ext>
    </p:extLst>
  </p:cmAuthor>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9" name="David Griffith" initials="DG" lastIdx="3" clrIdx="9">
    <p:extLst>
      <p:ext uri="{19B8F6BF-5375-455C-9EA6-DF929625EA0E}">
        <p15:presenceInfo xmlns:p15="http://schemas.microsoft.com/office/powerpoint/2012/main" userId="S-1-5-21-383413107-1061881802-891584314-4667"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 id="10" name="Mark Rhodes" initials="MR" lastIdx="1" clrIdx="10">
    <p:extLst>
      <p:ext uri="{19B8F6BF-5375-455C-9EA6-DF929625EA0E}">
        <p15:presenceInfo xmlns:p15="http://schemas.microsoft.com/office/powerpoint/2012/main" userId="Mark Rhodes" providerId="None"/>
      </p:ext>
    </p:extLst>
  </p:cmAuthor>
  <p:cmAuthor id="4" name="Mitchell Derrey" initials="MD" lastIdx="6" clrIdx="4">
    <p:extLst>
      <p:ext uri="{19B8F6BF-5375-455C-9EA6-DF929625EA0E}">
        <p15:presenceInfo xmlns:p15="http://schemas.microsoft.com/office/powerpoint/2012/main" userId="S-1-5-21-383413107-1061881802-891584314-4851" providerId="AD"/>
      </p:ext>
    </p:extLst>
  </p:cmAuthor>
  <p:cmAuthor id="5" name="Christen Anderson" initials="CA" lastIdx="19" clrIdx="5">
    <p:extLst>
      <p:ext uri="{19B8F6BF-5375-455C-9EA6-DF929625EA0E}">
        <p15:presenceInfo xmlns:p15="http://schemas.microsoft.com/office/powerpoint/2012/main" userId="Christen Anderson" providerId="None"/>
      </p:ext>
    </p:extLst>
  </p:cmAuthor>
  <p:cmAuthor id="6" name="Delaney Freer" initials="DF" lastIdx="16" clrIdx="6">
    <p:extLst>
      <p:ext uri="{19B8F6BF-5375-455C-9EA6-DF929625EA0E}">
        <p15:presenceInfo xmlns:p15="http://schemas.microsoft.com/office/powerpoint/2012/main" userId="4a46fd6c6e3be69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9120"/>
    <a:srgbClr val="1B449A"/>
    <a:srgbClr val="1E275C"/>
    <a:srgbClr val="000000"/>
    <a:srgbClr val="1B4499"/>
    <a:srgbClr val="001E60"/>
    <a:srgbClr val="E6E6E6"/>
    <a:srgbClr val="0095C8"/>
    <a:srgbClr val="E1B81C"/>
    <a:srgbClr val="E400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37F5C7-8669-4C70-A0C6-E41DF8E39C0E}" v="10" dt="2025-10-16T19:43:58.7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81"/>
    <p:restoredTop sz="94681"/>
  </p:normalViewPr>
  <p:slideViewPr>
    <p:cSldViewPr snapToGrid="0">
      <p:cViewPr varScale="1">
        <p:scale>
          <a:sx n="95" d="100"/>
          <a:sy n="95" d="100"/>
        </p:scale>
        <p:origin x="1152" y="306"/>
      </p:cViewPr>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handoutMaster" Target="handoutMasters/handoutMaster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viewProps" Target="viewProps.xml"/><Relationship Id="rId5" Type="http://schemas.openxmlformats.org/officeDocument/2006/relationships/slideMaster" Target="slideMasters/slideMaster2.xml"/><Relationship Id="rId61" Type="http://schemas.microsoft.com/office/2016/11/relationships/changesInfo" Target="changesInfos/changesInfo1.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commentAuthors" Target="commentAuthor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theme" Target="theme/theme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notesMaster" Target="notesMasters/notesMaster1.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presProps" Target="presProp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x Meyer" userId="434c9848-7f9b-4e1d-a1c3-fd0f120a196f" providerId="ADAL" clId="{307E4638-5859-41C6-86CC-DAA64FD3CC79}"/>
    <pc:docChg chg="custSel delSld modSld modSection">
      <pc:chgData name="Alex Meyer" userId="434c9848-7f9b-4e1d-a1c3-fd0f120a196f" providerId="ADAL" clId="{307E4638-5859-41C6-86CC-DAA64FD3CC79}" dt="2025-10-16T19:44:23.341" v="267" actId="1076"/>
      <pc:docMkLst>
        <pc:docMk/>
      </pc:docMkLst>
      <pc:sldChg chg="del">
        <pc:chgData name="Alex Meyer" userId="434c9848-7f9b-4e1d-a1c3-fd0f120a196f" providerId="ADAL" clId="{307E4638-5859-41C6-86CC-DAA64FD3CC79}" dt="2025-10-16T19:37:47.255" v="11" actId="47"/>
        <pc:sldMkLst>
          <pc:docMk/>
          <pc:sldMk cId="3016161773" sldId="256"/>
        </pc:sldMkLst>
      </pc:sldChg>
      <pc:sldChg chg="del">
        <pc:chgData name="Alex Meyer" userId="434c9848-7f9b-4e1d-a1c3-fd0f120a196f" providerId="ADAL" clId="{307E4638-5859-41C6-86CC-DAA64FD3CC79}" dt="2025-10-16T19:37:47.255" v="11" actId="47"/>
        <pc:sldMkLst>
          <pc:docMk/>
          <pc:sldMk cId="2176744996" sldId="258"/>
        </pc:sldMkLst>
      </pc:sldChg>
      <pc:sldChg chg="del">
        <pc:chgData name="Alex Meyer" userId="434c9848-7f9b-4e1d-a1c3-fd0f120a196f" providerId="ADAL" clId="{307E4638-5859-41C6-86CC-DAA64FD3CC79}" dt="2025-10-16T19:37:47.255" v="11" actId="47"/>
        <pc:sldMkLst>
          <pc:docMk/>
          <pc:sldMk cId="4169845749" sldId="259"/>
        </pc:sldMkLst>
      </pc:sldChg>
      <pc:sldChg chg="del">
        <pc:chgData name="Alex Meyer" userId="434c9848-7f9b-4e1d-a1c3-fd0f120a196f" providerId="ADAL" clId="{307E4638-5859-41C6-86CC-DAA64FD3CC79}" dt="2025-10-16T19:37:47.255" v="11" actId="47"/>
        <pc:sldMkLst>
          <pc:docMk/>
          <pc:sldMk cId="4227912242" sldId="266"/>
        </pc:sldMkLst>
      </pc:sldChg>
      <pc:sldChg chg="del">
        <pc:chgData name="Alex Meyer" userId="434c9848-7f9b-4e1d-a1c3-fd0f120a196f" providerId="ADAL" clId="{307E4638-5859-41C6-86CC-DAA64FD3CC79}" dt="2025-10-16T19:37:47.255" v="11" actId="47"/>
        <pc:sldMkLst>
          <pc:docMk/>
          <pc:sldMk cId="2651166450" sldId="267"/>
        </pc:sldMkLst>
      </pc:sldChg>
      <pc:sldChg chg="del">
        <pc:chgData name="Alex Meyer" userId="434c9848-7f9b-4e1d-a1c3-fd0f120a196f" providerId="ADAL" clId="{307E4638-5859-41C6-86CC-DAA64FD3CC79}" dt="2025-10-16T19:37:47.255" v="11" actId="47"/>
        <pc:sldMkLst>
          <pc:docMk/>
          <pc:sldMk cId="1695189376" sldId="271"/>
        </pc:sldMkLst>
      </pc:sldChg>
      <pc:sldChg chg="del">
        <pc:chgData name="Alex Meyer" userId="434c9848-7f9b-4e1d-a1c3-fd0f120a196f" providerId="ADAL" clId="{307E4638-5859-41C6-86CC-DAA64FD3CC79}" dt="2025-10-16T19:37:47.255" v="11" actId="47"/>
        <pc:sldMkLst>
          <pc:docMk/>
          <pc:sldMk cId="102156363" sldId="272"/>
        </pc:sldMkLst>
      </pc:sldChg>
      <pc:sldChg chg="del">
        <pc:chgData name="Alex Meyer" userId="434c9848-7f9b-4e1d-a1c3-fd0f120a196f" providerId="ADAL" clId="{307E4638-5859-41C6-86CC-DAA64FD3CC79}" dt="2025-10-16T19:37:47.255" v="11" actId="47"/>
        <pc:sldMkLst>
          <pc:docMk/>
          <pc:sldMk cId="3816277559" sldId="1385"/>
        </pc:sldMkLst>
      </pc:sldChg>
      <pc:sldChg chg="del">
        <pc:chgData name="Alex Meyer" userId="434c9848-7f9b-4e1d-a1c3-fd0f120a196f" providerId="ADAL" clId="{307E4638-5859-41C6-86CC-DAA64FD3CC79}" dt="2025-10-16T19:37:47.255" v="11" actId="47"/>
        <pc:sldMkLst>
          <pc:docMk/>
          <pc:sldMk cId="3311796963" sldId="1388"/>
        </pc:sldMkLst>
      </pc:sldChg>
      <pc:sldChg chg="del">
        <pc:chgData name="Alex Meyer" userId="434c9848-7f9b-4e1d-a1c3-fd0f120a196f" providerId="ADAL" clId="{307E4638-5859-41C6-86CC-DAA64FD3CC79}" dt="2025-10-16T19:37:47.255" v="11" actId="47"/>
        <pc:sldMkLst>
          <pc:docMk/>
          <pc:sldMk cId="337771157" sldId="1395"/>
        </pc:sldMkLst>
      </pc:sldChg>
      <pc:sldChg chg="del">
        <pc:chgData name="Alex Meyer" userId="434c9848-7f9b-4e1d-a1c3-fd0f120a196f" providerId="ADAL" clId="{307E4638-5859-41C6-86CC-DAA64FD3CC79}" dt="2025-10-16T19:37:47.255" v="11" actId="47"/>
        <pc:sldMkLst>
          <pc:docMk/>
          <pc:sldMk cId="3513057114" sldId="1396"/>
        </pc:sldMkLst>
      </pc:sldChg>
      <pc:sldChg chg="del">
        <pc:chgData name="Alex Meyer" userId="434c9848-7f9b-4e1d-a1c3-fd0f120a196f" providerId="ADAL" clId="{307E4638-5859-41C6-86CC-DAA64FD3CC79}" dt="2025-10-16T19:37:47.255" v="11" actId="47"/>
        <pc:sldMkLst>
          <pc:docMk/>
          <pc:sldMk cId="1860374604" sldId="1397"/>
        </pc:sldMkLst>
      </pc:sldChg>
      <pc:sldChg chg="del">
        <pc:chgData name="Alex Meyer" userId="434c9848-7f9b-4e1d-a1c3-fd0f120a196f" providerId="ADAL" clId="{307E4638-5859-41C6-86CC-DAA64FD3CC79}" dt="2025-10-16T19:37:47.255" v="11" actId="47"/>
        <pc:sldMkLst>
          <pc:docMk/>
          <pc:sldMk cId="2470937028" sldId="1402"/>
        </pc:sldMkLst>
      </pc:sldChg>
      <pc:sldChg chg="del">
        <pc:chgData name="Alex Meyer" userId="434c9848-7f9b-4e1d-a1c3-fd0f120a196f" providerId="ADAL" clId="{307E4638-5859-41C6-86CC-DAA64FD3CC79}" dt="2025-10-16T19:37:47.255" v="11" actId="47"/>
        <pc:sldMkLst>
          <pc:docMk/>
          <pc:sldMk cId="2125318853" sldId="1420"/>
        </pc:sldMkLst>
      </pc:sldChg>
      <pc:sldChg chg="addSp modSp mod">
        <pc:chgData name="Alex Meyer" userId="434c9848-7f9b-4e1d-a1c3-fd0f120a196f" providerId="ADAL" clId="{307E4638-5859-41C6-86CC-DAA64FD3CC79}" dt="2025-10-16T19:44:23.341" v="267" actId="1076"/>
        <pc:sldMkLst>
          <pc:docMk/>
          <pc:sldMk cId="190862757" sldId="1442"/>
        </pc:sldMkLst>
        <pc:spChg chg="add mod">
          <ac:chgData name="Alex Meyer" userId="434c9848-7f9b-4e1d-a1c3-fd0f120a196f" providerId="ADAL" clId="{307E4638-5859-41C6-86CC-DAA64FD3CC79}" dt="2025-10-16T19:44:23.341" v="267" actId="1076"/>
          <ac:spMkLst>
            <pc:docMk/>
            <pc:sldMk cId="190862757" sldId="1442"/>
            <ac:spMk id="2" creationId="{74CFD379-E40C-982E-90FE-6995833748F2}"/>
          </ac:spMkLst>
        </pc:spChg>
        <pc:spChg chg="mod">
          <ac:chgData name="Alex Meyer" userId="434c9848-7f9b-4e1d-a1c3-fd0f120a196f" providerId="ADAL" clId="{307E4638-5859-41C6-86CC-DAA64FD3CC79}" dt="2025-10-16T19:37:57.504" v="12" actId="1076"/>
          <ac:spMkLst>
            <pc:docMk/>
            <pc:sldMk cId="190862757" sldId="1442"/>
            <ac:spMk id="3" creationId="{9A9AF1B0-4DAB-4458-0669-0DCD524BE89D}"/>
          </ac:spMkLst>
        </pc:spChg>
        <pc:spChg chg="add mod">
          <ac:chgData name="Alex Meyer" userId="434c9848-7f9b-4e1d-a1c3-fd0f120a196f" providerId="ADAL" clId="{307E4638-5859-41C6-86CC-DAA64FD3CC79}" dt="2025-10-16T19:40:24.884" v="256" actId="1076"/>
          <ac:spMkLst>
            <pc:docMk/>
            <pc:sldMk cId="190862757" sldId="1442"/>
            <ac:spMk id="5" creationId="{C70229E7-A2C1-B71C-3911-0FD2405CE998}"/>
          </ac:spMkLst>
        </pc:spChg>
        <pc:picChg chg="add mod">
          <ac:chgData name="Alex Meyer" userId="434c9848-7f9b-4e1d-a1c3-fd0f120a196f" providerId="ADAL" clId="{307E4638-5859-41C6-86CC-DAA64FD3CC79}" dt="2025-10-16T19:43:58.782" v="257" actId="1076"/>
          <ac:picMkLst>
            <pc:docMk/>
            <pc:sldMk cId="190862757" sldId="1442"/>
            <ac:picMk id="4" creationId="{84605E9F-F61D-8A8F-D439-83E6524BE980}"/>
          </ac:picMkLst>
        </pc:picChg>
      </pc:sldChg>
      <pc:sldChg chg="modSp mod chgLayout">
        <pc:chgData name="Alex Meyer" userId="434c9848-7f9b-4e1d-a1c3-fd0f120a196f" providerId="ADAL" clId="{307E4638-5859-41C6-86CC-DAA64FD3CC79}" dt="2025-10-16T19:36:45.407" v="0" actId="700"/>
        <pc:sldMkLst>
          <pc:docMk/>
          <pc:sldMk cId="33253889" sldId="1453"/>
        </pc:sldMkLst>
        <pc:spChg chg="mod ord">
          <ac:chgData name="Alex Meyer" userId="434c9848-7f9b-4e1d-a1c3-fd0f120a196f" providerId="ADAL" clId="{307E4638-5859-41C6-86CC-DAA64FD3CC79}" dt="2025-10-16T19:36:45.407" v="0" actId="700"/>
          <ac:spMkLst>
            <pc:docMk/>
            <pc:sldMk cId="33253889" sldId="1453"/>
            <ac:spMk id="2" creationId="{5EB575B8-8180-3A88-A095-6A4BCA9C4251}"/>
          </ac:spMkLst>
        </pc:spChg>
      </pc:sldChg>
      <pc:sldChg chg="modSp mod chgLayout">
        <pc:chgData name="Alex Meyer" userId="434c9848-7f9b-4e1d-a1c3-fd0f120a196f" providerId="ADAL" clId="{307E4638-5859-41C6-86CC-DAA64FD3CC79}" dt="2025-10-16T19:36:49.018" v="1" actId="700"/>
        <pc:sldMkLst>
          <pc:docMk/>
          <pc:sldMk cId="613757837" sldId="1454"/>
        </pc:sldMkLst>
        <pc:spChg chg="mod ord">
          <ac:chgData name="Alex Meyer" userId="434c9848-7f9b-4e1d-a1c3-fd0f120a196f" providerId="ADAL" clId="{307E4638-5859-41C6-86CC-DAA64FD3CC79}" dt="2025-10-16T19:36:49.018" v="1" actId="700"/>
          <ac:spMkLst>
            <pc:docMk/>
            <pc:sldMk cId="613757837" sldId="1454"/>
            <ac:spMk id="2" creationId="{5EB575B8-8180-3A88-A095-6A4BCA9C4251}"/>
          </ac:spMkLst>
        </pc:spChg>
      </pc:sldChg>
      <pc:sldChg chg="modSp mod chgLayout">
        <pc:chgData name="Alex Meyer" userId="434c9848-7f9b-4e1d-a1c3-fd0f120a196f" providerId="ADAL" clId="{307E4638-5859-41C6-86CC-DAA64FD3CC79}" dt="2025-10-16T19:36:57.562" v="3" actId="14100"/>
        <pc:sldMkLst>
          <pc:docMk/>
          <pc:sldMk cId="2095250267" sldId="1455"/>
        </pc:sldMkLst>
        <pc:spChg chg="mod ord">
          <ac:chgData name="Alex Meyer" userId="434c9848-7f9b-4e1d-a1c3-fd0f120a196f" providerId="ADAL" clId="{307E4638-5859-41C6-86CC-DAA64FD3CC79}" dt="2025-10-16T19:36:57.562" v="3" actId="14100"/>
          <ac:spMkLst>
            <pc:docMk/>
            <pc:sldMk cId="2095250267" sldId="1455"/>
            <ac:spMk id="2" creationId="{5EB575B8-8180-3A88-A095-6A4BCA9C4251}"/>
          </ac:spMkLst>
        </pc:spChg>
      </pc:sldChg>
      <pc:sldChg chg="modSp mod chgLayout">
        <pc:chgData name="Alex Meyer" userId="434c9848-7f9b-4e1d-a1c3-fd0f120a196f" providerId="ADAL" clId="{307E4638-5859-41C6-86CC-DAA64FD3CC79}" dt="2025-10-16T19:37:00.996" v="4" actId="700"/>
        <pc:sldMkLst>
          <pc:docMk/>
          <pc:sldMk cId="3261426030" sldId="1456"/>
        </pc:sldMkLst>
        <pc:spChg chg="mod ord">
          <ac:chgData name="Alex Meyer" userId="434c9848-7f9b-4e1d-a1c3-fd0f120a196f" providerId="ADAL" clId="{307E4638-5859-41C6-86CC-DAA64FD3CC79}" dt="2025-10-16T19:37:00.996" v="4" actId="700"/>
          <ac:spMkLst>
            <pc:docMk/>
            <pc:sldMk cId="3261426030" sldId="1456"/>
            <ac:spMk id="2" creationId="{5EB575B8-8180-3A88-A095-6A4BCA9C4251}"/>
          </ac:spMkLst>
        </pc:spChg>
      </pc:sldChg>
      <pc:sldChg chg="modSp mod chgLayout">
        <pc:chgData name="Alex Meyer" userId="434c9848-7f9b-4e1d-a1c3-fd0f120a196f" providerId="ADAL" clId="{307E4638-5859-41C6-86CC-DAA64FD3CC79}" dt="2025-10-16T19:37:05.363" v="5" actId="700"/>
        <pc:sldMkLst>
          <pc:docMk/>
          <pc:sldMk cId="514420567" sldId="1457"/>
        </pc:sldMkLst>
        <pc:spChg chg="mod ord">
          <ac:chgData name="Alex Meyer" userId="434c9848-7f9b-4e1d-a1c3-fd0f120a196f" providerId="ADAL" clId="{307E4638-5859-41C6-86CC-DAA64FD3CC79}" dt="2025-10-16T19:37:05.363" v="5" actId="700"/>
          <ac:spMkLst>
            <pc:docMk/>
            <pc:sldMk cId="514420567" sldId="1457"/>
            <ac:spMk id="2" creationId="{5EB575B8-8180-3A88-A095-6A4BCA9C4251}"/>
          </ac:spMkLst>
        </pc:spChg>
      </pc:sldChg>
      <pc:sldChg chg="modSp mod chgLayout">
        <pc:chgData name="Alex Meyer" userId="434c9848-7f9b-4e1d-a1c3-fd0f120a196f" providerId="ADAL" clId="{307E4638-5859-41C6-86CC-DAA64FD3CC79}" dt="2025-10-16T19:37:09.868" v="6" actId="700"/>
        <pc:sldMkLst>
          <pc:docMk/>
          <pc:sldMk cId="986373493" sldId="1458"/>
        </pc:sldMkLst>
        <pc:spChg chg="mod ord">
          <ac:chgData name="Alex Meyer" userId="434c9848-7f9b-4e1d-a1c3-fd0f120a196f" providerId="ADAL" clId="{307E4638-5859-41C6-86CC-DAA64FD3CC79}" dt="2025-10-16T19:37:09.868" v="6" actId="700"/>
          <ac:spMkLst>
            <pc:docMk/>
            <pc:sldMk cId="986373493" sldId="1458"/>
            <ac:spMk id="2" creationId="{5EB575B8-8180-3A88-A095-6A4BCA9C4251}"/>
          </ac:spMkLst>
        </pc:spChg>
      </pc:sldChg>
      <pc:sldChg chg="modSp mod chgLayout">
        <pc:chgData name="Alex Meyer" userId="434c9848-7f9b-4e1d-a1c3-fd0f120a196f" providerId="ADAL" clId="{307E4638-5859-41C6-86CC-DAA64FD3CC79}" dt="2025-10-16T19:37:14.646" v="7" actId="700"/>
        <pc:sldMkLst>
          <pc:docMk/>
          <pc:sldMk cId="2692503497" sldId="1459"/>
        </pc:sldMkLst>
        <pc:spChg chg="mod ord">
          <ac:chgData name="Alex Meyer" userId="434c9848-7f9b-4e1d-a1c3-fd0f120a196f" providerId="ADAL" clId="{307E4638-5859-41C6-86CC-DAA64FD3CC79}" dt="2025-10-16T19:37:14.646" v="7" actId="700"/>
          <ac:spMkLst>
            <pc:docMk/>
            <pc:sldMk cId="2692503497" sldId="1459"/>
            <ac:spMk id="2" creationId="{5EB575B8-8180-3A88-A095-6A4BCA9C4251}"/>
          </ac:spMkLst>
        </pc:spChg>
      </pc:sldChg>
      <pc:sldChg chg="del">
        <pc:chgData name="Alex Meyer" userId="434c9848-7f9b-4e1d-a1c3-fd0f120a196f" providerId="ADAL" clId="{307E4638-5859-41C6-86CC-DAA64FD3CC79}" dt="2025-10-16T19:37:41.540" v="10" actId="47"/>
        <pc:sldMkLst>
          <pc:docMk/>
          <pc:sldMk cId="337635826" sldId="1460"/>
        </pc:sldMkLst>
      </pc:sldChg>
      <pc:sldChg chg="modSp mod chgLayout">
        <pc:chgData name="Alex Meyer" userId="434c9848-7f9b-4e1d-a1c3-fd0f120a196f" providerId="ADAL" clId="{307E4638-5859-41C6-86CC-DAA64FD3CC79}" dt="2025-10-16T19:37:18.273" v="8" actId="700"/>
        <pc:sldMkLst>
          <pc:docMk/>
          <pc:sldMk cId="1472924281" sldId="1476"/>
        </pc:sldMkLst>
        <pc:spChg chg="mod ord">
          <ac:chgData name="Alex Meyer" userId="434c9848-7f9b-4e1d-a1c3-fd0f120a196f" providerId="ADAL" clId="{307E4638-5859-41C6-86CC-DAA64FD3CC79}" dt="2025-10-16T19:37:18.273" v="8" actId="700"/>
          <ac:spMkLst>
            <pc:docMk/>
            <pc:sldMk cId="1472924281" sldId="1476"/>
            <ac:spMk id="2" creationId="{C061583B-1111-9D8C-2402-F3A93FBF3A85}"/>
          </ac:spMkLst>
        </pc:spChg>
      </pc:sldChg>
      <pc:sldChg chg="modSp mod chgLayout">
        <pc:chgData name="Alex Meyer" userId="434c9848-7f9b-4e1d-a1c3-fd0f120a196f" providerId="ADAL" clId="{307E4638-5859-41C6-86CC-DAA64FD3CC79}" dt="2025-10-16T19:37:23.581" v="9" actId="700"/>
        <pc:sldMkLst>
          <pc:docMk/>
          <pc:sldMk cId="3833027373" sldId="1477"/>
        </pc:sldMkLst>
        <pc:spChg chg="mod ord">
          <ac:chgData name="Alex Meyer" userId="434c9848-7f9b-4e1d-a1c3-fd0f120a196f" providerId="ADAL" clId="{307E4638-5859-41C6-86CC-DAA64FD3CC79}" dt="2025-10-16T19:37:23.581" v="9" actId="700"/>
          <ac:spMkLst>
            <pc:docMk/>
            <pc:sldMk cId="3833027373" sldId="1477"/>
            <ac:spMk id="2" creationId="{A4ED686D-49A1-A898-7F02-ED830B7B5CC5}"/>
          </ac:spMkLst>
        </pc:spChg>
      </pc:sldChg>
      <pc:sldMasterChg chg="delSldLayout">
        <pc:chgData name="Alex Meyer" userId="434c9848-7f9b-4e1d-a1c3-fd0f120a196f" providerId="ADAL" clId="{307E4638-5859-41C6-86CC-DAA64FD3CC79}" dt="2025-10-16T19:37:47.255" v="11" actId="47"/>
        <pc:sldMasterMkLst>
          <pc:docMk/>
          <pc:sldMasterMk cId="3588427678" sldId="2147484229"/>
        </pc:sldMasterMkLst>
        <pc:sldLayoutChg chg="del">
          <pc:chgData name="Alex Meyer" userId="434c9848-7f9b-4e1d-a1c3-fd0f120a196f" providerId="ADAL" clId="{307E4638-5859-41C6-86CC-DAA64FD3CC79}" dt="2025-10-16T19:37:47.255" v="11" actId="47"/>
          <pc:sldLayoutMkLst>
            <pc:docMk/>
            <pc:sldMasterMk cId="3588427678" sldId="2147484229"/>
            <pc:sldLayoutMk cId="1551978159" sldId="2147484342"/>
          </pc:sldLayoutMkLst>
        </pc:sldLayoutChg>
        <pc:sldLayoutChg chg="del">
          <pc:chgData name="Alex Meyer" userId="434c9848-7f9b-4e1d-a1c3-fd0f120a196f" providerId="ADAL" clId="{307E4638-5859-41C6-86CC-DAA64FD3CC79}" dt="2025-10-16T19:37:47.255" v="11" actId="47"/>
          <pc:sldLayoutMkLst>
            <pc:docMk/>
            <pc:sldMasterMk cId="3588427678" sldId="2147484229"/>
            <pc:sldLayoutMk cId="933039517" sldId="2147484343"/>
          </pc:sldLayoutMkLst>
        </pc:sldLayoutChg>
        <pc:sldLayoutChg chg="del">
          <pc:chgData name="Alex Meyer" userId="434c9848-7f9b-4e1d-a1c3-fd0f120a196f" providerId="ADAL" clId="{307E4638-5859-41C6-86CC-DAA64FD3CC79}" dt="2025-10-16T19:37:47.255" v="11" actId="47"/>
          <pc:sldLayoutMkLst>
            <pc:docMk/>
            <pc:sldMasterMk cId="3588427678" sldId="2147484229"/>
            <pc:sldLayoutMk cId="688936611" sldId="2147484347"/>
          </pc:sldLayoutMkLst>
        </pc:sldLayoutChg>
      </pc:sldMasterChg>
    </pc:docChg>
  </pc:docChgLst>
  <pc:docChgLst>
    <pc:chgData name="Ramer, Peter" userId="1cda720e-e5fa-4c4f-8ada-e413168d23ec" providerId="ADAL" clId="{A6E22C51-8FD3-465A-ACE6-19EC96B413E5}"/>
    <pc:docChg chg="delSld modSection">
      <pc:chgData name="Ramer, Peter" userId="1cda720e-e5fa-4c4f-8ada-e413168d23ec" providerId="ADAL" clId="{A6E22C51-8FD3-465A-ACE6-19EC96B413E5}" dt="2025-08-22T14:42:22.882" v="9" actId="47"/>
      <pc:docMkLst>
        <pc:docMk/>
      </pc:docMkLst>
      <pc:sldChg chg="del">
        <pc:chgData name="Ramer, Peter" userId="1cda720e-e5fa-4c4f-8ada-e413168d23ec" providerId="ADAL" clId="{A6E22C51-8FD3-465A-ACE6-19EC96B413E5}" dt="2025-08-22T14:42:13.865" v="7" actId="47"/>
        <pc:sldMkLst>
          <pc:docMk/>
          <pc:sldMk cId="3609540227" sldId="1386"/>
        </pc:sldMkLst>
      </pc:sldChg>
      <pc:sldChg chg="del">
        <pc:chgData name="Ramer, Peter" userId="1cda720e-e5fa-4c4f-8ada-e413168d23ec" providerId="ADAL" clId="{A6E22C51-8FD3-465A-ACE6-19EC96B413E5}" dt="2025-08-22T14:41:49.702" v="0" actId="47"/>
        <pc:sldMkLst>
          <pc:docMk/>
          <pc:sldMk cId="3732747212" sldId="1394"/>
        </pc:sldMkLst>
      </pc:sldChg>
      <pc:sldChg chg="del">
        <pc:chgData name="Ramer, Peter" userId="1cda720e-e5fa-4c4f-8ada-e413168d23ec" providerId="ADAL" clId="{A6E22C51-8FD3-465A-ACE6-19EC96B413E5}" dt="2025-08-22T14:41:53.538" v="2" actId="47"/>
        <pc:sldMkLst>
          <pc:docMk/>
          <pc:sldMk cId="1676605807" sldId="1404"/>
        </pc:sldMkLst>
      </pc:sldChg>
      <pc:sldChg chg="del">
        <pc:chgData name="Ramer, Peter" userId="1cda720e-e5fa-4c4f-8ada-e413168d23ec" providerId="ADAL" clId="{A6E22C51-8FD3-465A-ACE6-19EC96B413E5}" dt="2025-08-22T14:41:54.111" v="3" actId="47"/>
        <pc:sldMkLst>
          <pc:docMk/>
          <pc:sldMk cId="1571661650" sldId="1406"/>
        </pc:sldMkLst>
      </pc:sldChg>
      <pc:sldChg chg="del">
        <pc:chgData name="Ramer, Peter" userId="1cda720e-e5fa-4c4f-8ada-e413168d23ec" providerId="ADAL" clId="{A6E22C51-8FD3-465A-ACE6-19EC96B413E5}" dt="2025-08-22T14:41:55.498" v="4" actId="47"/>
        <pc:sldMkLst>
          <pc:docMk/>
          <pc:sldMk cId="123311531" sldId="1407"/>
        </pc:sldMkLst>
      </pc:sldChg>
      <pc:sldChg chg="del">
        <pc:chgData name="Ramer, Peter" userId="1cda720e-e5fa-4c4f-8ada-e413168d23ec" providerId="ADAL" clId="{A6E22C51-8FD3-465A-ACE6-19EC96B413E5}" dt="2025-08-22T14:41:56.159" v="5" actId="47"/>
        <pc:sldMkLst>
          <pc:docMk/>
          <pc:sldMk cId="1431129732" sldId="1408"/>
        </pc:sldMkLst>
      </pc:sldChg>
      <pc:sldChg chg="del">
        <pc:chgData name="Ramer, Peter" userId="1cda720e-e5fa-4c4f-8ada-e413168d23ec" providerId="ADAL" clId="{A6E22C51-8FD3-465A-ACE6-19EC96B413E5}" dt="2025-08-22T14:41:56.839" v="6" actId="47"/>
        <pc:sldMkLst>
          <pc:docMk/>
          <pc:sldMk cId="1663718639" sldId="1409"/>
        </pc:sldMkLst>
      </pc:sldChg>
      <pc:sldChg chg="del">
        <pc:chgData name="Ramer, Peter" userId="1cda720e-e5fa-4c4f-8ada-e413168d23ec" providerId="ADAL" clId="{A6E22C51-8FD3-465A-ACE6-19EC96B413E5}" dt="2025-08-22T14:42:22.882" v="9" actId="47"/>
        <pc:sldMkLst>
          <pc:docMk/>
          <pc:sldMk cId="1942125608" sldId="1411"/>
        </pc:sldMkLst>
      </pc:sldChg>
      <pc:sldChg chg="del">
        <pc:chgData name="Ramer, Peter" userId="1cda720e-e5fa-4c4f-8ada-e413168d23ec" providerId="ADAL" clId="{A6E22C51-8FD3-465A-ACE6-19EC96B413E5}" dt="2025-08-22T14:42:22.882" v="9" actId="47"/>
        <pc:sldMkLst>
          <pc:docMk/>
          <pc:sldMk cId="3816099448" sldId="1412"/>
        </pc:sldMkLst>
      </pc:sldChg>
      <pc:sldChg chg="del">
        <pc:chgData name="Ramer, Peter" userId="1cda720e-e5fa-4c4f-8ada-e413168d23ec" providerId="ADAL" clId="{A6E22C51-8FD3-465A-ACE6-19EC96B413E5}" dt="2025-08-22T14:42:22.882" v="9" actId="47"/>
        <pc:sldMkLst>
          <pc:docMk/>
          <pc:sldMk cId="3470023209" sldId="1413"/>
        </pc:sldMkLst>
      </pc:sldChg>
      <pc:sldChg chg="del">
        <pc:chgData name="Ramer, Peter" userId="1cda720e-e5fa-4c4f-8ada-e413168d23ec" providerId="ADAL" clId="{A6E22C51-8FD3-465A-ACE6-19EC96B413E5}" dt="2025-08-22T14:42:22.882" v="9" actId="47"/>
        <pc:sldMkLst>
          <pc:docMk/>
          <pc:sldMk cId="4275799084" sldId="1414"/>
        </pc:sldMkLst>
      </pc:sldChg>
      <pc:sldChg chg="del">
        <pc:chgData name="Ramer, Peter" userId="1cda720e-e5fa-4c4f-8ada-e413168d23ec" providerId="ADAL" clId="{A6E22C51-8FD3-465A-ACE6-19EC96B413E5}" dt="2025-08-22T14:42:22.882" v="9" actId="47"/>
        <pc:sldMkLst>
          <pc:docMk/>
          <pc:sldMk cId="808460429" sldId="1415"/>
        </pc:sldMkLst>
      </pc:sldChg>
      <pc:sldChg chg="del">
        <pc:chgData name="Ramer, Peter" userId="1cda720e-e5fa-4c4f-8ada-e413168d23ec" providerId="ADAL" clId="{A6E22C51-8FD3-465A-ACE6-19EC96B413E5}" dt="2025-08-22T14:41:52.664" v="1" actId="47"/>
        <pc:sldMkLst>
          <pc:docMk/>
          <pc:sldMk cId="3709942097" sldId="1417"/>
        </pc:sldMkLst>
      </pc:sldChg>
      <pc:sldChg chg="del">
        <pc:chgData name="Ramer, Peter" userId="1cda720e-e5fa-4c4f-8ada-e413168d23ec" providerId="ADAL" clId="{A6E22C51-8FD3-465A-ACE6-19EC96B413E5}" dt="2025-08-22T14:42:16.042" v="8" actId="47"/>
        <pc:sldMkLst>
          <pc:docMk/>
          <pc:sldMk cId="1759051109" sldId="1418"/>
        </pc:sldMkLst>
      </pc:sldChg>
    </pc:docChg>
  </pc:docChgLst>
  <pc:docChgLst>
    <pc:chgData name="Ramer, Peter" userId="1cda720e-e5fa-4c4f-8ada-e413168d23ec" providerId="ADAL" clId="{7F596E98-AD35-46BB-B050-79A6B536CD01}"/>
    <pc:docChg chg="custSel addSld modSld">
      <pc:chgData name="Ramer, Peter" userId="1cda720e-e5fa-4c4f-8ada-e413168d23ec" providerId="ADAL" clId="{7F596E98-AD35-46BB-B050-79A6B536CD01}" dt="2025-08-22T16:49:29.565" v="152" actId="478"/>
      <pc:docMkLst>
        <pc:docMk/>
      </pc:docMkLst>
      <pc:sldChg chg="add">
        <pc:chgData name="Ramer, Peter" userId="1cda720e-e5fa-4c4f-8ada-e413168d23ec" providerId="ADAL" clId="{7F596E98-AD35-46BB-B050-79A6B536CD01}" dt="2025-08-22T15:48:07.993" v="0"/>
        <pc:sldMkLst>
          <pc:docMk/>
          <pc:sldMk cId="3869000583" sldId="1423"/>
        </pc:sldMkLst>
      </pc:sldChg>
      <pc:sldChg chg="delSp modSp add mod modClrScheme chgLayout">
        <pc:chgData name="Ramer, Peter" userId="1cda720e-e5fa-4c4f-8ada-e413168d23ec" providerId="ADAL" clId="{7F596E98-AD35-46BB-B050-79A6B536CD01}" dt="2025-08-22T15:48:23.395" v="3" actId="478"/>
        <pc:sldMkLst>
          <pc:docMk/>
          <pc:sldMk cId="1638368458" sldId="1439"/>
        </pc:sldMkLst>
      </pc:sldChg>
      <pc:sldChg chg="add">
        <pc:chgData name="Ramer, Peter" userId="1cda720e-e5fa-4c4f-8ada-e413168d23ec" providerId="ADAL" clId="{7F596E98-AD35-46BB-B050-79A6B536CD01}" dt="2025-08-22T15:48:07.993" v="0"/>
        <pc:sldMkLst>
          <pc:docMk/>
          <pc:sldMk cId="190862757" sldId="1442"/>
        </pc:sldMkLst>
      </pc:sldChg>
      <pc:sldChg chg="addSp delSp modSp add mod chgLayout">
        <pc:chgData name="Ramer, Peter" userId="1cda720e-e5fa-4c4f-8ada-e413168d23ec" providerId="ADAL" clId="{7F596E98-AD35-46BB-B050-79A6B536CD01}" dt="2025-08-22T16:45:34.172" v="31" actId="1035"/>
        <pc:sldMkLst>
          <pc:docMk/>
          <pc:sldMk cId="1071111127" sldId="1443"/>
        </pc:sldMkLst>
      </pc:sldChg>
      <pc:sldChg chg="modSp add mod chgLayout">
        <pc:chgData name="Ramer, Peter" userId="1cda720e-e5fa-4c4f-8ada-e413168d23ec" providerId="ADAL" clId="{7F596E98-AD35-46BB-B050-79A6B536CD01}" dt="2025-08-22T16:45:43.612" v="32" actId="14100"/>
        <pc:sldMkLst>
          <pc:docMk/>
          <pc:sldMk cId="2882317241" sldId="1446"/>
        </pc:sldMkLst>
      </pc:sldChg>
      <pc:sldChg chg="modSp add mod chgLayout">
        <pc:chgData name="Ramer, Peter" userId="1cda720e-e5fa-4c4f-8ada-e413168d23ec" providerId="ADAL" clId="{7F596E98-AD35-46BB-B050-79A6B536CD01}" dt="2025-08-22T15:48:46.601" v="5" actId="700"/>
        <pc:sldMkLst>
          <pc:docMk/>
          <pc:sldMk cId="1626141865" sldId="1447"/>
        </pc:sldMkLst>
      </pc:sldChg>
      <pc:sldChg chg="modSp add mod chgLayout">
        <pc:chgData name="Ramer, Peter" userId="1cda720e-e5fa-4c4f-8ada-e413168d23ec" providerId="ADAL" clId="{7F596E98-AD35-46BB-B050-79A6B536CD01}" dt="2025-08-22T16:46:37.780" v="33" actId="14100"/>
        <pc:sldMkLst>
          <pc:docMk/>
          <pc:sldMk cId="437207413" sldId="1448"/>
        </pc:sldMkLst>
      </pc:sldChg>
      <pc:sldChg chg="modSp add mod chgLayout">
        <pc:chgData name="Ramer, Peter" userId="1cda720e-e5fa-4c4f-8ada-e413168d23ec" providerId="ADAL" clId="{7F596E98-AD35-46BB-B050-79A6B536CD01}" dt="2025-08-22T15:49:03.085" v="7" actId="700"/>
        <pc:sldMkLst>
          <pc:docMk/>
          <pc:sldMk cId="3256669879" sldId="1449"/>
        </pc:sldMkLst>
      </pc:sldChg>
      <pc:sldChg chg="modSp add mod chgLayout">
        <pc:chgData name="Ramer, Peter" userId="1cda720e-e5fa-4c4f-8ada-e413168d23ec" providerId="ADAL" clId="{7F596E98-AD35-46BB-B050-79A6B536CD01}" dt="2025-08-22T16:47:14.511" v="49" actId="14100"/>
        <pc:sldMkLst>
          <pc:docMk/>
          <pc:sldMk cId="1391140832" sldId="1450"/>
        </pc:sldMkLst>
      </pc:sldChg>
      <pc:sldChg chg="modSp add mod chgLayout">
        <pc:chgData name="Ramer, Peter" userId="1cda720e-e5fa-4c4f-8ada-e413168d23ec" providerId="ADAL" clId="{7F596E98-AD35-46BB-B050-79A6B536CD01}" dt="2025-08-22T15:49:22.921" v="9" actId="700"/>
        <pc:sldMkLst>
          <pc:docMk/>
          <pc:sldMk cId="323684466" sldId="1451"/>
        </pc:sldMkLst>
      </pc:sldChg>
      <pc:sldChg chg="add">
        <pc:chgData name="Ramer, Peter" userId="1cda720e-e5fa-4c4f-8ada-e413168d23ec" providerId="ADAL" clId="{7F596E98-AD35-46BB-B050-79A6B536CD01}" dt="2025-08-22T15:48:07.993" v="0"/>
        <pc:sldMkLst>
          <pc:docMk/>
          <pc:sldMk cId="33253889" sldId="1453"/>
        </pc:sldMkLst>
      </pc:sldChg>
      <pc:sldChg chg="add">
        <pc:chgData name="Ramer, Peter" userId="1cda720e-e5fa-4c4f-8ada-e413168d23ec" providerId="ADAL" clId="{7F596E98-AD35-46BB-B050-79A6B536CD01}" dt="2025-08-22T15:48:07.993" v="0"/>
        <pc:sldMkLst>
          <pc:docMk/>
          <pc:sldMk cId="613757837" sldId="1454"/>
        </pc:sldMkLst>
      </pc:sldChg>
      <pc:sldChg chg="add">
        <pc:chgData name="Ramer, Peter" userId="1cda720e-e5fa-4c4f-8ada-e413168d23ec" providerId="ADAL" clId="{7F596E98-AD35-46BB-B050-79A6B536CD01}" dt="2025-08-22T15:48:07.993" v="0"/>
        <pc:sldMkLst>
          <pc:docMk/>
          <pc:sldMk cId="2095250267" sldId="1455"/>
        </pc:sldMkLst>
      </pc:sldChg>
      <pc:sldChg chg="add">
        <pc:chgData name="Ramer, Peter" userId="1cda720e-e5fa-4c4f-8ada-e413168d23ec" providerId="ADAL" clId="{7F596E98-AD35-46BB-B050-79A6B536CD01}" dt="2025-08-22T15:48:07.993" v="0"/>
        <pc:sldMkLst>
          <pc:docMk/>
          <pc:sldMk cId="3261426030" sldId="1456"/>
        </pc:sldMkLst>
      </pc:sldChg>
      <pc:sldChg chg="add">
        <pc:chgData name="Ramer, Peter" userId="1cda720e-e5fa-4c4f-8ada-e413168d23ec" providerId="ADAL" clId="{7F596E98-AD35-46BB-B050-79A6B536CD01}" dt="2025-08-22T15:48:07.993" v="0"/>
        <pc:sldMkLst>
          <pc:docMk/>
          <pc:sldMk cId="514420567" sldId="1457"/>
        </pc:sldMkLst>
      </pc:sldChg>
      <pc:sldChg chg="add">
        <pc:chgData name="Ramer, Peter" userId="1cda720e-e5fa-4c4f-8ada-e413168d23ec" providerId="ADAL" clId="{7F596E98-AD35-46BB-B050-79A6B536CD01}" dt="2025-08-22T15:48:07.993" v="0"/>
        <pc:sldMkLst>
          <pc:docMk/>
          <pc:sldMk cId="986373493" sldId="1458"/>
        </pc:sldMkLst>
      </pc:sldChg>
      <pc:sldChg chg="add">
        <pc:chgData name="Ramer, Peter" userId="1cda720e-e5fa-4c4f-8ada-e413168d23ec" providerId="ADAL" clId="{7F596E98-AD35-46BB-B050-79A6B536CD01}" dt="2025-08-22T15:48:07.993" v="0"/>
        <pc:sldMkLst>
          <pc:docMk/>
          <pc:sldMk cId="2692503497" sldId="1459"/>
        </pc:sldMkLst>
      </pc:sldChg>
      <pc:sldChg chg="add">
        <pc:chgData name="Ramer, Peter" userId="1cda720e-e5fa-4c4f-8ada-e413168d23ec" providerId="ADAL" clId="{7F596E98-AD35-46BB-B050-79A6B536CD01}" dt="2025-08-22T15:48:07.993" v="0"/>
        <pc:sldMkLst>
          <pc:docMk/>
          <pc:sldMk cId="337635826" sldId="1460"/>
        </pc:sldMkLst>
      </pc:sldChg>
      <pc:sldChg chg="modSp add mod chgLayout">
        <pc:chgData name="Ramer, Peter" userId="1cda720e-e5fa-4c4f-8ada-e413168d23ec" providerId="ADAL" clId="{7F596E98-AD35-46BB-B050-79A6B536CD01}" dt="2025-08-22T15:48:37.862" v="4" actId="700"/>
        <pc:sldMkLst>
          <pc:docMk/>
          <pc:sldMk cId="3863672650" sldId="1461"/>
        </pc:sldMkLst>
      </pc:sldChg>
      <pc:sldChg chg="modSp add mod chgLayout">
        <pc:chgData name="Ramer, Peter" userId="1cda720e-e5fa-4c4f-8ada-e413168d23ec" providerId="ADAL" clId="{7F596E98-AD35-46BB-B050-79A6B536CD01}" dt="2025-08-22T15:48:37.862" v="4" actId="700"/>
        <pc:sldMkLst>
          <pc:docMk/>
          <pc:sldMk cId="1365670760" sldId="1462"/>
        </pc:sldMkLst>
      </pc:sldChg>
      <pc:sldChg chg="modSp add mod chgLayout">
        <pc:chgData name="Ramer, Peter" userId="1cda720e-e5fa-4c4f-8ada-e413168d23ec" providerId="ADAL" clId="{7F596E98-AD35-46BB-B050-79A6B536CD01}" dt="2025-08-22T15:48:46.601" v="5" actId="700"/>
        <pc:sldMkLst>
          <pc:docMk/>
          <pc:sldMk cId="251395537" sldId="1463"/>
        </pc:sldMkLst>
      </pc:sldChg>
      <pc:sldChg chg="modSp add mod chgLayout">
        <pc:chgData name="Ramer, Peter" userId="1cda720e-e5fa-4c4f-8ada-e413168d23ec" providerId="ADAL" clId="{7F596E98-AD35-46BB-B050-79A6B536CD01}" dt="2025-08-22T15:48:46.601" v="5" actId="700"/>
        <pc:sldMkLst>
          <pc:docMk/>
          <pc:sldMk cId="130713736" sldId="1464"/>
        </pc:sldMkLst>
      </pc:sldChg>
      <pc:sldChg chg="modSp add mod chgLayout">
        <pc:chgData name="Ramer, Peter" userId="1cda720e-e5fa-4c4f-8ada-e413168d23ec" providerId="ADAL" clId="{7F596E98-AD35-46BB-B050-79A6B536CD01}" dt="2025-08-22T15:49:03.085" v="7" actId="700"/>
        <pc:sldMkLst>
          <pc:docMk/>
          <pc:sldMk cId="3790021375" sldId="1465"/>
        </pc:sldMkLst>
      </pc:sldChg>
      <pc:sldChg chg="modSp add mod chgLayout">
        <pc:chgData name="Ramer, Peter" userId="1cda720e-e5fa-4c4f-8ada-e413168d23ec" providerId="ADAL" clId="{7F596E98-AD35-46BB-B050-79A6B536CD01}" dt="2025-08-22T16:47:06.167" v="48" actId="1036"/>
        <pc:sldMkLst>
          <pc:docMk/>
          <pc:sldMk cId="3015252107" sldId="1466"/>
        </pc:sldMkLst>
      </pc:sldChg>
      <pc:sldChg chg="modSp add mod chgLayout">
        <pc:chgData name="Ramer, Peter" userId="1cda720e-e5fa-4c4f-8ada-e413168d23ec" providerId="ADAL" clId="{7F596E98-AD35-46BB-B050-79A6B536CD01}" dt="2025-08-22T15:49:03.085" v="7" actId="700"/>
        <pc:sldMkLst>
          <pc:docMk/>
          <pc:sldMk cId="2152525431" sldId="1467"/>
        </pc:sldMkLst>
      </pc:sldChg>
      <pc:sldChg chg="modSp add mod chgLayout">
        <pc:chgData name="Ramer, Peter" userId="1cda720e-e5fa-4c4f-8ada-e413168d23ec" providerId="ADAL" clId="{7F596E98-AD35-46BB-B050-79A6B536CD01}" dt="2025-08-22T15:49:13.392" v="8" actId="700"/>
        <pc:sldMkLst>
          <pc:docMk/>
          <pc:sldMk cId="2335686552" sldId="1468"/>
        </pc:sldMkLst>
      </pc:sldChg>
      <pc:sldChg chg="addSp delSp modSp add mod modTransition chgLayout">
        <pc:chgData name="Ramer, Peter" userId="1cda720e-e5fa-4c4f-8ada-e413168d23ec" providerId="ADAL" clId="{7F596E98-AD35-46BB-B050-79A6B536CD01}" dt="2025-08-22T16:48:07.761" v="87" actId="26606"/>
        <pc:sldMkLst>
          <pc:docMk/>
          <pc:sldMk cId="3383752522" sldId="1469"/>
        </pc:sldMkLst>
      </pc:sldChg>
      <pc:sldChg chg="modSp add mod chgLayout">
        <pc:chgData name="Ramer, Peter" userId="1cda720e-e5fa-4c4f-8ada-e413168d23ec" providerId="ADAL" clId="{7F596E98-AD35-46BB-B050-79A6B536CD01}" dt="2025-08-22T15:49:13.392" v="8" actId="700"/>
        <pc:sldMkLst>
          <pc:docMk/>
          <pc:sldMk cId="85453275" sldId="1470"/>
        </pc:sldMkLst>
      </pc:sldChg>
      <pc:sldChg chg="modSp add mod chgLayout">
        <pc:chgData name="Ramer, Peter" userId="1cda720e-e5fa-4c4f-8ada-e413168d23ec" providerId="ADAL" clId="{7F596E98-AD35-46BB-B050-79A6B536CD01}" dt="2025-08-22T15:49:13.392" v="8" actId="700"/>
        <pc:sldMkLst>
          <pc:docMk/>
          <pc:sldMk cId="460269376" sldId="1471"/>
        </pc:sldMkLst>
      </pc:sldChg>
      <pc:sldChg chg="addSp delSp modSp add mod chgLayout">
        <pc:chgData name="Ramer, Peter" userId="1cda720e-e5fa-4c4f-8ada-e413168d23ec" providerId="ADAL" clId="{7F596E98-AD35-46BB-B050-79A6B536CD01}" dt="2025-08-22T16:47:45.857" v="67" actId="1036"/>
        <pc:sldMkLst>
          <pc:docMk/>
          <pc:sldMk cId="4027848656" sldId="1472"/>
        </pc:sldMkLst>
      </pc:sldChg>
      <pc:sldChg chg="addSp delSp modSp add mod chgLayout">
        <pc:chgData name="Ramer, Peter" userId="1cda720e-e5fa-4c4f-8ada-e413168d23ec" providerId="ADAL" clId="{7F596E98-AD35-46BB-B050-79A6B536CD01}" dt="2025-08-22T16:47:54.233" v="86" actId="1036"/>
        <pc:sldMkLst>
          <pc:docMk/>
          <pc:sldMk cId="3392870055" sldId="1473"/>
        </pc:sldMkLst>
      </pc:sldChg>
      <pc:sldChg chg="addSp delSp modSp add mod chgLayout">
        <pc:chgData name="Ramer, Peter" userId="1cda720e-e5fa-4c4f-8ada-e413168d23ec" providerId="ADAL" clId="{7F596E98-AD35-46BB-B050-79A6B536CD01}" dt="2025-08-22T16:46:43.180" v="34" actId="478"/>
        <pc:sldMkLst>
          <pc:docMk/>
          <pc:sldMk cId="329541935" sldId="1474"/>
        </pc:sldMkLst>
      </pc:sldChg>
      <pc:sldChg chg="modSp add mod chgLayout">
        <pc:chgData name="Ramer, Peter" userId="1cda720e-e5fa-4c4f-8ada-e413168d23ec" providerId="ADAL" clId="{7F596E98-AD35-46BB-B050-79A6B536CD01}" dt="2025-08-22T16:46:58.204" v="35" actId="14100"/>
        <pc:sldMkLst>
          <pc:docMk/>
          <pc:sldMk cId="2755314368" sldId="1475"/>
        </pc:sldMkLst>
      </pc:sldChg>
      <pc:sldChg chg="add">
        <pc:chgData name="Ramer, Peter" userId="1cda720e-e5fa-4c4f-8ada-e413168d23ec" providerId="ADAL" clId="{7F596E98-AD35-46BB-B050-79A6B536CD01}" dt="2025-08-22T15:48:07.993" v="0"/>
        <pc:sldMkLst>
          <pc:docMk/>
          <pc:sldMk cId="1472924281" sldId="1476"/>
        </pc:sldMkLst>
      </pc:sldChg>
      <pc:sldChg chg="add">
        <pc:chgData name="Ramer, Peter" userId="1cda720e-e5fa-4c4f-8ada-e413168d23ec" providerId="ADAL" clId="{7F596E98-AD35-46BB-B050-79A6B536CD01}" dt="2025-08-22T15:48:07.993" v="0"/>
        <pc:sldMkLst>
          <pc:docMk/>
          <pc:sldMk cId="3833027373" sldId="1477"/>
        </pc:sldMkLst>
      </pc:sldChg>
      <pc:sldChg chg="addSp delSp modSp add mod modTransition chgLayout">
        <pc:chgData name="Ramer, Peter" userId="1cda720e-e5fa-4c4f-8ada-e413168d23ec" providerId="ADAL" clId="{7F596E98-AD35-46BB-B050-79A6B536CD01}" dt="2025-08-22T16:48:51.365" v="117" actId="26606"/>
        <pc:sldMkLst>
          <pc:docMk/>
          <pc:sldMk cId="1876510561" sldId="1478"/>
        </pc:sldMkLst>
      </pc:sldChg>
      <pc:sldChg chg="addSp modSp add mod chgLayout">
        <pc:chgData name="Ramer, Peter" userId="1cda720e-e5fa-4c4f-8ada-e413168d23ec" providerId="ADAL" clId="{7F596E98-AD35-46BB-B050-79A6B536CD01}" dt="2025-08-22T15:49:30.637" v="10" actId="700"/>
        <pc:sldMkLst>
          <pc:docMk/>
          <pc:sldMk cId="4150960458" sldId="1479"/>
        </pc:sldMkLst>
      </pc:sldChg>
      <pc:sldChg chg="addSp delSp modSp add mod chgLayout">
        <pc:chgData name="Ramer, Peter" userId="1cda720e-e5fa-4c4f-8ada-e413168d23ec" providerId="ADAL" clId="{7F596E98-AD35-46BB-B050-79A6B536CD01}" dt="2025-08-22T16:49:19.561" v="140" actId="1036"/>
        <pc:sldMkLst>
          <pc:docMk/>
          <pc:sldMk cId="2468003232" sldId="1480"/>
        </pc:sldMkLst>
      </pc:sldChg>
      <pc:sldChg chg="addSp delSp modSp add mod chgLayout">
        <pc:chgData name="Ramer, Peter" userId="1cda720e-e5fa-4c4f-8ada-e413168d23ec" providerId="ADAL" clId="{7F596E98-AD35-46BB-B050-79A6B536CD01}" dt="2025-08-22T16:49:29.565" v="152" actId="478"/>
        <pc:sldMkLst>
          <pc:docMk/>
          <pc:sldMk cId="2671592969" sldId="1481"/>
        </pc:sldMkLst>
      </pc:sldChg>
      <pc:sldChg chg="addSp delSp modSp add mod chgLayout">
        <pc:chgData name="Ramer, Peter" userId="1cda720e-e5fa-4c4f-8ada-e413168d23ec" providerId="ADAL" clId="{7F596E98-AD35-46BB-B050-79A6B536CD01}" dt="2025-08-22T16:48:21.139" v="89" actId="14100"/>
        <pc:sldMkLst>
          <pc:docMk/>
          <pc:sldMk cId="1980527624" sldId="1482"/>
        </pc:sldMkLst>
      </pc:sldChg>
      <pc:sldChg chg="addSp modSp add mod chgLayout">
        <pc:chgData name="Ramer, Peter" userId="1cda720e-e5fa-4c4f-8ada-e413168d23ec" providerId="ADAL" clId="{7F596E98-AD35-46BB-B050-79A6B536CD01}" dt="2025-08-22T15:49:30.637" v="10" actId="700"/>
        <pc:sldMkLst>
          <pc:docMk/>
          <pc:sldMk cId="581573935" sldId="1483"/>
        </pc:sldMkLst>
      </pc:sldChg>
      <pc:sldChg chg="addSp delSp modSp add mod chgLayout">
        <pc:chgData name="Ramer, Peter" userId="1cda720e-e5fa-4c4f-8ada-e413168d23ec" providerId="ADAL" clId="{7F596E98-AD35-46BB-B050-79A6B536CD01}" dt="2025-08-22T16:48:29.397" v="100" actId="1036"/>
        <pc:sldMkLst>
          <pc:docMk/>
          <pc:sldMk cId="3889275187" sldId="1484"/>
        </pc:sldMkLst>
      </pc:sldChg>
      <pc:sldChg chg="modSp add mod chgLayout">
        <pc:chgData name="Ramer, Peter" userId="1cda720e-e5fa-4c4f-8ada-e413168d23ec" providerId="ADAL" clId="{7F596E98-AD35-46BB-B050-79A6B536CD01}" dt="2025-08-22T15:49:30.637" v="10" actId="700"/>
        <pc:sldMkLst>
          <pc:docMk/>
          <pc:sldMk cId="798506591" sldId="1485"/>
        </pc:sldMkLst>
      </pc:sldChg>
      <pc:sldChg chg="addSp delSp modSp add mod chgLayout">
        <pc:chgData name="Ramer, Peter" userId="1cda720e-e5fa-4c4f-8ada-e413168d23ec" providerId="ADAL" clId="{7F596E98-AD35-46BB-B050-79A6B536CD01}" dt="2025-08-22T16:48:34.400" v="101" actId="478"/>
        <pc:sldMkLst>
          <pc:docMk/>
          <pc:sldMk cId="1607300742" sldId="1486"/>
        </pc:sldMkLst>
      </pc:sldChg>
      <pc:sldChg chg="addSp delSp modSp add mod chgLayout">
        <pc:chgData name="Ramer, Peter" userId="1cda720e-e5fa-4c4f-8ada-e413168d23ec" providerId="ADAL" clId="{7F596E98-AD35-46BB-B050-79A6B536CD01}" dt="2025-08-22T16:48:40.696" v="116" actId="1036"/>
        <pc:sldMkLst>
          <pc:docMk/>
          <pc:sldMk cId="2071927778" sldId="1487"/>
        </pc:sldMkLst>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53.svg"/><Relationship Id="rId7" Type="http://schemas.openxmlformats.org/officeDocument/2006/relationships/image" Target="../media/image57.svg"/><Relationship Id="rId2" Type="http://schemas.openxmlformats.org/officeDocument/2006/relationships/image" Target="../media/image52.png"/><Relationship Id="rId1" Type="http://schemas.openxmlformats.org/officeDocument/2006/relationships/hyperlink" Target="https://dynamics365musings.com/d365-batch-job/" TargetMode="External"/><Relationship Id="rId6" Type="http://schemas.openxmlformats.org/officeDocument/2006/relationships/image" Target="../media/image56.png"/><Relationship Id="rId5" Type="http://schemas.openxmlformats.org/officeDocument/2006/relationships/image" Target="../media/image55.svg"/><Relationship Id="rId4" Type="http://schemas.openxmlformats.org/officeDocument/2006/relationships/image" Target="../media/image54.png"/></Relationships>
</file>

<file path=ppt/diagrams/_rels/data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svg"/><Relationship Id="rId1" Type="http://schemas.openxmlformats.org/officeDocument/2006/relationships/image" Target="../media/image72.png"/><Relationship Id="rId6" Type="http://schemas.openxmlformats.org/officeDocument/2006/relationships/image" Target="../media/image77.svg"/><Relationship Id="rId5" Type="http://schemas.openxmlformats.org/officeDocument/2006/relationships/image" Target="../media/image76.png"/><Relationship Id="rId4" Type="http://schemas.openxmlformats.org/officeDocument/2006/relationships/image" Target="../media/image75.svg"/></Relationships>
</file>

<file path=ppt/diagrams/_rels/drawing1.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hyperlink" Target="https://dynamics365musings.com/d365-batch-job/" TargetMode="External"/><Relationship Id="rId2" Type="http://schemas.openxmlformats.org/officeDocument/2006/relationships/image" Target="../media/image53.svg"/><Relationship Id="rId1" Type="http://schemas.openxmlformats.org/officeDocument/2006/relationships/image" Target="../media/image52.png"/><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svg"/></Relationships>
</file>

<file path=ppt/diagrams/_rels/drawing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svg"/><Relationship Id="rId1" Type="http://schemas.openxmlformats.org/officeDocument/2006/relationships/image" Target="../media/image72.png"/><Relationship Id="rId6" Type="http://schemas.openxmlformats.org/officeDocument/2006/relationships/image" Target="../media/image77.svg"/><Relationship Id="rId5" Type="http://schemas.openxmlformats.org/officeDocument/2006/relationships/image" Target="../media/image76.png"/><Relationship Id="rId4" Type="http://schemas.openxmlformats.org/officeDocument/2006/relationships/image" Target="../media/image75.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A82C5C-83C9-436A-80E8-A869D93B7D0D}"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137CF560-6758-469D-8643-03E6B95362F8}">
      <dgm:prSet/>
      <dgm:spPr/>
      <dgm:t>
        <a:bodyPr/>
        <a:lstStyle/>
        <a:p>
          <a:r>
            <a:rPr lang="en-US" baseline="0"/>
            <a:t>Microsoft recommends all new batch jobs be created using SysOperation Framework. </a:t>
          </a:r>
          <a:endParaRPr lang="en-US"/>
        </a:p>
      </dgm:t>
    </dgm:pt>
    <dgm:pt modelId="{4D51744B-8FBC-4024-B1AE-C31AA1A6BA7D}" type="parTrans" cxnId="{847F1959-06FA-4A22-B57F-0F26469114C1}">
      <dgm:prSet/>
      <dgm:spPr/>
      <dgm:t>
        <a:bodyPr/>
        <a:lstStyle/>
        <a:p>
          <a:endParaRPr lang="en-US"/>
        </a:p>
      </dgm:t>
    </dgm:pt>
    <dgm:pt modelId="{6A37A82D-3542-4873-9682-CEB48FC0D8C7}" type="sibTrans" cxnId="{847F1959-06FA-4A22-B57F-0F26469114C1}">
      <dgm:prSet/>
      <dgm:spPr/>
      <dgm:t>
        <a:bodyPr/>
        <a:lstStyle/>
        <a:p>
          <a:endParaRPr lang="en-US"/>
        </a:p>
      </dgm:t>
    </dgm:pt>
    <dgm:pt modelId="{1183F556-057B-40F6-8406-E90FA4519CD6}">
      <dgm:prSet/>
      <dgm:spPr/>
      <dgm:t>
        <a:bodyPr/>
        <a:lstStyle/>
        <a:p>
          <a:r>
            <a:rPr lang="en-US" baseline="0"/>
            <a:t>That said, there are still batch jobs in Microsoft's base code that use RunBaseBatch. Therefore, it is important that you also learn how to read a RunBaseBatch class.</a:t>
          </a:r>
          <a:endParaRPr lang="en-US"/>
        </a:p>
      </dgm:t>
    </dgm:pt>
    <dgm:pt modelId="{073A045D-6861-4B6C-A551-C6C382D718C7}" type="parTrans" cxnId="{58D35A2D-DBE6-44FF-AC94-32F70D14E7A9}">
      <dgm:prSet/>
      <dgm:spPr/>
      <dgm:t>
        <a:bodyPr/>
        <a:lstStyle/>
        <a:p>
          <a:endParaRPr lang="en-US"/>
        </a:p>
      </dgm:t>
    </dgm:pt>
    <dgm:pt modelId="{1B09FEFC-771E-4A90-B580-202D10C6CF08}" type="sibTrans" cxnId="{58D35A2D-DBE6-44FF-AC94-32F70D14E7A9}">
      <dgm:prSet/>
      <dgm:spPr/>
      <dgm:t>
        <a:bodyPr/>
        <a:lstStyle/>
        <a:p>
          <a:endParaRPr lang="en-US"/>
        </a:p>
      </dgm:t>
    </dgm:pt>
    <dgm:pt modelId="{C1B4C844-FF3D-4CB9-BA6E-09E0579B699B}">
      <dgm:prSet/>
      <dgm:spPr/>
      <dgm:t>
        <a:bodyPr/>
        <a:lstStyle/>
        <a:p>
          <a:r>
            <a:rPr lang="en-US" baseline="0">
              <a:hlinkClick xmlns:r="http://schemas.openxmlformats.org/officeDocument/2006/relationships" r:id="rId1"/>
            </a:rPr>
            <a:t>Create A D365 Batch Job</a:t>
          </a:r>
          <a:endParaRPr lang="en-US"/>
        </a:p>
      </dgm:t>
    </dgm:pt>
    <dgm:pt modelId="{5B7EEFF3-A9B4-4658-A02B-39BD4B19232D}" type="parTrans" cxnId="{E3DF9A71-07C6-4197-B6D5-CD800D81B1A4}">
      <dgm:prSet/>
      <dgm:spPr/>
      <dgm:t>
        <a:bodyPr/>
        <a:lstStyle/>
        <a:p>
          <a:endParaRPr lang="en-US"/>
        </a:p>
      </dgm:t>
    </dgm:pt>
    <dgm:pt modelId="{4C3A1E4D-C152-4C64-BA0F-EB3B0F0ACD15}" type="sibTrans" cxnId="{E3DF9A71-07C6-4197-B6D5-CD800D81B1A4}">
      <dgm:prSet/>
      <dgm:spPr/>
      <dgm:t>
        <a:bodyPr/>
        <a:lstStyle/>
        <a:p>
          <a:endParaRPr lang="en-US"/>
        </a:p>
      </dgm:t>
    </dgm:pt>
    <dgm:pt modelId="{54B9F2FE-0DAE-41B5-A652-E514A59BCE44}" type="pres">
      <dgm:prSet presAssocID="{1AA82C5C-83C9-436A-80E8-A869D93B7D0D}" presName="root" presStyleCnt="0">
        <dgm:presLayoutVars>
          <dgm:dir/>
          <dgm:resizeHandles val="exact"/>
        </dgm:presLayoutVars>
      </dgm:prSet>
      <dgm:spPr/>
    </dgm:pt>
    <dgm:pt modelId="{87FAB7A9-BC75-4DD8-9A94-A2EB00A0C8F7}" type="pres">
      <dgm:prSet presAssocID="{137CF560-6758-469D-8643-03E6B95362F8}" presName="compNode" presStyleCnt="0"/>
      <dgm:spPr/>
    </dgm:pt>
    <dgm:pt modelId="{2B0665CC-852C-4CAE-939B-0E3CC9B18223}" type="pres">
      <dgm:prSet presAssocID="{137CF560-6758-469D-8643-03E6B95362F8}" presName="bgRect" presStyleLbl="bgShp" presStyleIdx="0" presStyleCnt="3"/>
      <dgm:spPr/>
    </dgm:pt>
    <dgm:pt modelId="{C4261CEB-15EE-4865-AC37-8CE7A34402B1}" type="pres">
      <dgm:prSet presAssocID="{137CF560-6758-469D-8643-03E6B95362F8}" presName="iconRect" presStyleLbl="node1" presStyleIdx="0" presStyleCnt="3"/>
      <dgm:spPr>
        <a:blipFill>
          <a:blip xmlns:r="http://schemas.openxmlformats.org/officeDocument/2006/relationships"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dgm:spPr>
      <dgm:extLst>
        <a:ext uri="{E40237B7-FDA0-4F09-8148-C483321AD2D9}">
          <dgm14:cNvPr xmlns:dgm14="http://schemas.microsoft.com/office/drawing/2010/diagram" id="0" name="" descr="Robot"/>
        </a:ext>
      </dgm:extLst>
    </dgm:pt>
    <dgm:pt modelId="{E9EDA212-5F01-404C-9314-6733C421599B}" type="pres">
      <dgm:prSet presAssocID="{137CF560-6758-469D-8643-03E6B95362F8}" presName="spaceRect" presStyleCnt="0"/>
      <dgm:spPr/>
    </dgm:pt>
    <dgm:pt modelId="{BA9C851C-00D9-432C-AEC6-213C3C9ABAE9}" type="pres">
      <dgm:prSet presAssocID="{137CF560-6758-469D-8643-03E6B95362F8}" presName="parTx" presStyleLbl="revTx" presStyleIdx="0" presStyleCnt="3">
        <dgm:presLayoutVars>
          <dgm:chMax val="0"/>
          <dgm:chPref val="0"/>
        </dgm:presLayoutVars>
      </dgm:prSet>
      <dgm:spPr/>
    </dgm:pt>
    <dgm:pt modelId="{A9B505F5-BD45-48E2-AD8A-FAA4FB45D39A}" type="pres">
      <dgm:prSet presAssocID="{6A37A82D-3542-4873-9682-CEB48FC0D8C7}" presName="sibTrans" presStyleCnt="0"/>
      <dgm:spPr/>
    </dgm:pt>
    <dgm:pt modelId="{2A3AED91-F96D-4475-B64C-74D8D33C6404}" type="pres">
      <dgm:prSet presAssocID="{1183F556-057B-40F6-8406-E90FA4519CD6}" presName="compNode" presStyleCnt="0"/>
      <dgm:spPr/>
    </dgm:pt>
    <dgm:pt modelId="{AD960836-ED85-4C2A-8DCD-FD27897974F3}" type="pres">
      <dgm:prSet presAssocID="{1183F556-057B-40F6-8406-E90FA4519CD6}" presName="bgRect" presStyleLbl="bgShp" presStyleIdx="1" presStyleCnt="3"/>
      <dgm:spPr/>
    </dgm:pt>
    <dgm:pt modelId="{84CAB935-47DA-46D6-ACAA-EA1B0217D744}" type="pres">
      <dgm:prSet presAssocID="{1183F556-057B-40F6-8406-E90FA4519CD6}" presName="iconRect" presStyleLbl="node1" presStyleIdx="1" presStyleCnt="3"/>
      <dgm:spPr>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dgm:spPr>
      <dgm:extLst>
        <a:ext uri="{E40237B7-FDA0-4F09-8148-C483321AD2D9}">
          <dgm14:cNvPr xmlns:dgm14="http://schemas.microsoft.com/office/drawing/2010/diagram" id="0" name="" descr="Programmer"/>
        </a:ext>
      </dgm:extLst>
    </dgm:pt>
    <dgm:pt modelId="{BD4485C9-B559-4F0B-A75A-C9AF63CF3EB6}" type="pres">
      <dgm:prSet presAssocID="{1183F556-057B-40F6-8406-E90FA4519CD6}" presName="spaceRect" presStyleCnt="0"/>
      <dgm:spPr/>
    </dgm:pt>
    <dgm:pt modelId="{1F39A9DD-591E-4419-B378-693E240EA389}" type="pres">
      <dgm:prSet presAssocID="{1183F556-057B-40F6-8406-E90FA4519CD6}" presName="parTx" presStyleLbl="revTx" presStyleIdx="1" presStyleCnt="3">
        <dgm:presLayoutVars>
          <dgm:chMax val="0"/>
          <dgm:chPref val="0"/>
        </dgm:presLayoutVars>
      </dgm:prSet>
      <dgm:spPr/>
    </dgm:pt>
    <dgm:pt modelId="{5132FEBD-BD46-4BA9-82B7-ED29F7A98211}" type="pres">
      <dgm:prSet presAssocID="{1B09FEFC-771E-4A90-B580-202D10C6CF08}" presName="sibTrans" presStyleCnt="0"/>
      <dgm:spPr/>
    </dgm:pt>
    <dgm:pt modelId="{1A837E86-0B30-44BC-A991-C4DA009F7A97}" type="pres">
      <dgm:prSet presAssocID="{C1B4C844-FF3D-4CB9-BA6E-09E0579B699B}" presName="compNode" presStyleCnt="0"/>
      <dgm:spPr/>
    </dgm:pt>
    <dgm:pt modelId="{F1F0390C-33FB-4019-9A19-15309221EB63}" type="pres">
      <dgm:prSet presAssocID="{C1B4C844-FF3D-4CB9-BA6E-09E0579B699B}" presName="bgRect" presStyleLbl="bgShp" presStyleIdx="2" presStyleCnt="3"/>
      <dgm:spPr/>
    </dgm:pt>
    <dgm:pt modelId="{980661B5-4FD8-4EF9-BA94-C54191E0CD92}" type="pres">
      <dgm:prSet presAssocID="{C1B4C844-FF3D-4CB9-BA6E-09E0579B699B}" presName="iconRect" presStyleLbl="node1" presStyleIdx="2" presStyleCnt="3"/>
      <dgm:spPr>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a:noFill/>
        </a:ln>
      </dgm:spPr>
      <dgm:extLst>
        <a:ext uri="{E40237B7-FDA0-4F09-8148-C483321AD2D9}">
          <dgm14:cNvPr xmlns:dgm14="http://schemas.microsoft.com/office/drawing/2010/diagram" id="0" name="" descr="Checkmark"/>
        </a:ext>
      </dgm:extLst>
    </dgm:pt>
    <dgm:pt modelId="{831BD457-DF17-43EC-A85A-170A0B28C458}" type="pres">
      <dgm:prSet presAssocID="{C1B4C844-FF3D-4CB9-BA6E-09E0579B699B}" presName="spaceRect" presStyleCnt="0"/>
      <dgm:spPr/>
    </dgm:pt>
    <dgm:pt modelId="{50F11EDF-D4CE-47A2-8672-E4B8EBECB7DC}" type="pres">
      <dgm:prSet presAssocID="{C1B4C844-FF3D-4CB9-BA6E-09E0579B699B}" presName="parTx" presStyleLbl="revTx" presStyleIdx="2" presStyleCnt="3">
        <dgm:presLayoutVars>
          <dgm:chMax val="0"/>
          <dgm:chPref val="0"/>
        </dgm:presLayoutVars>
      </dgm:prSet>
      <dgm:spPr/>
    </dgm:pt>
  </dgm:ptLst>
  <dgm:cxnLst>
    <dgm:cxn modelId="{58D35A2D-DBE6-44FF-AC94-32F70D14E7A9}" srcId="{1AA82C5C-83C9-436A-80E8-A869D93B7D0D}" destId="{1183F556-057B-40F6-8406-E90FA4519CD6}" srcOrd="1" destOrd="0" parTransId="{073A045D-6861-4B6C-A551-C6C382D718C7}" sibTransId="{1B09FEFC-771E-4A90-B580-202D10C6CF08}"/>
    <dgm:cxn modelId="{E3DF9A71-07C6-4197-B6D5-CD800D81B1A4}" srcId="{1AA82C5C-83C9-436A-80E8-A869D93B7D0D}" destId="{C1B4C844-FF3D-4CB9-BA6E-09E0579B699B}" srcOrd="2" destOrd="0" parTransId="{5B7EEFF3-A9B4-4658-A02B-39BD4B19232D}" sibTransId="{4C3A1E4D-C152-4C64-BA0F-EB3B0F0ACD15}"/>
    <dgm:cxn modelId="{36723476-8390-4B77-99D7-15E4DB0F5F36}" type="presOf" srcId="{1AA82C5C-83C9-436A-80E8-A869D93B7D0D}" destId="{54B9F2FE-0DAE-41B5-A652-E514A59BCE44}" srcOrd="0" destOrd="0" presId="urn:microsoft.com/office/officeart/2018/2/layout/IconVerticalSolidList"/>
    <dgm:cxn modelId="{847F1959-06FA-4A22-B57F-0F26469114C1}" srcId="{1AA82C5C-83C9-436A-80E8-A869D93B7D0D}" destId="{137CF560-6758-469D-8643-03E6B95362F8}" srcOrd="0" destOrd="0" parTransId="{4D51744B-8FBC-4024-B1AE-C31AA1A6BA7D}" sibTransId="{6A37A82D-3542-4873-9682-CEB48FC0D8C7}"/>
    <dgm:cxn modelId="{F0D1EB80-EAE4-4025-B23C-6B61B6F635AC}" type="presOf" srcId="{137CF560-6758-469D-8643-03E6B95362F8}" destId="{BA9C851C-00D9-432C-AEC6-213C3C9ABAE9}" srcOrd="0" destOrd="0" presId="urn:microsoft.com/office/officeart/2018/2/layout/IconVerticalSolidList"/>
    <dgm:cxn modelId="{68047BA6-B060-4242-A631-9DFE0CA25077}" type="presOf" srcId="{1183F556-057B-40F6-8406-E90FA4519CD6}" destId="{1F39A9DD-591E-4419-B378-693E240EA389}" srcOrd="0" destOrd="0" presId="urn:microsoft.com/office/officeart/2018/2/layout/IconVerticalSolidList"/>
    <dgm:cxn modelId="{AA7F8EEF-0987-43D6-BE65-F6F4C78B5A3B}" type="presOf" srcId="{C1B4C844-FF3D-4CB9-BA6E-09E0579B699B}" destId="{50F11EDF-D4CE-47A2-8672-E4B8EBECB7DC}" srcOrd="0" destOrd="0" presId="urn:microsoft.com/office/officeart/2018/2/layout/IconVerticalSolidList"/>
    <dgm:cxn modelId="{C200249F-25F3-4E05-8594-30AF6EB72575}" type="presParOf" srcId="{54B9F2FE-0DAE-41B5-A652-E514A59BCE44}" destId="{87FAB7A9-BC75-4DD8-9A94-A2EB00A0C8F7}" srcOrd="0" destOrd="0" presId="urn:microsoft.com/office/officeart/2018/2/layout/IconVerticalSolidList"/>
    <dgm:cxn modelId="{5EECD8CF-4479-4D4E-B4C7-4F907F82CCA2}" type="presParOf" srcId="{87FAB7A9-BC75-4DD8-9A94-A2EB00A0C8F7}" destId="{2B0665CC-852C-4CAE-939B-0E3CC9B18223}" srcOrd="0" destOrd="0" presId="urn:microsoft.com/office/officeart/2018/2/layout/IconVerticalSolidList"/>
    <dgm:cxn modelId="{6F3E0836-5CC3-4FA0-8FDA-6BB36C62FB37}" type="presParOf" srcId="{87FAB7A9-BC75-4DD8-9A94-A2EB00A0C8F7}" destId="{C4261CEB-15EE-4865-AC37-8CE7A34402B1}" srcOrd="1" destOrd="0" presId="urn:microsoft.com/office/officeart/2018/2/layout/IconVerticalSolidList"/>
    <dgm:cxn modelId="{CE05779F-719E-4706-8ED8-078EB3C8C2D3}" type="presParOf" srcId="{87FAB7A9-BC75-4DD8-9A94-A2EB00A0C8F7}" destId="{E9EDA212-5F01-404C-9314-6733C421599B}" srcOrd="2" destOrd="0" presId="urn:microsoft.com/office/officeart/2018/2/layout/IconVerticalSolidList"/>
    <dgm:cxn modelId="{BE302EC3-3CA9-4519-9223-26474CE4A667}" type="presParOf" srcId="{87FAB7A9-BC75-4DD8-9A94-A2EB00A0C8F7}" destId="{BA9C851C-00D9-432C-AEC6-213C3C9ABAE9}" srcOrd="3" destOrd="0" presId="urn:microsoft.com/office/officeart/2018/2/layout/IconVerticalSolidList"/>
    <dgm:cxn modelId="{E9190800-CBA5-42E3-AF18-C0B4CD9E829A}" type="presParOf" srcId="{54B9F2FE-0DAE-41B5-A652-E514A59BCE44}" destId="{A9B505F5-BD45-48E2-AD8A-FAA4FB45D39A}" srcOrd="1" destOrd="0" presId="urn:microsoft.com/office/officeart/2018/2/layout/IconVerticalSolidList"/>
    <dgm:cxn modelId="{ED23429E-C9C8-400E-924B-6BF3869C21AF}" type="presParOf" srcId="{54B9F2FE-0DAE-41B5-A652-E514A59BCE44}" destId="{2A3AED91-F96D-4475-B64C-74D8D33C6404}" srcOrd="2" destOrd="0" presId="urn:microsoft.com/office/officeart/2018/2/layout/IconVerticalSolidList"/>
    <dgm:cxn modelId="{6281FE8F-8A21-4A85-A06B-C1832824F2AD}" type="presParOf" srcId="{2A3AED91-F96D-4475-B64C-74D8D33C6404}" destId="{AD960836-ED85-4C2A-8DCD-FD27897974F3}" srcOrd="0" destOrd="0" presId="urn:microsoft.com/office/officeart/2018/2/layout/IconVerticalSolidList"/>
    <dgm:cxn modelId="{65277611-04C3-48EE-BA5A-5BF7765467EA}" type="presParOf" srcId="{2A3AED91-F96D-4475-B64C-74D8D33C6404}" destId="{84CAB935-47DA-46D6-ACAA-EA1B0217D744}" srcOrd="1" destOrd="0" presId="urn:microsoft.com/office/officeart/2018/2/layout/IconVerticalSolidList"/>
    <dgm:cxn modelId="{93654BDA-232E-4AC2-A4AE-7C3923600596}" type="presParOf" srcId="{2A3AED91-F96D-4475-B64C-74D8D33C6404}" destId="{BD4485C9-B559-4F0B-A75A-C9AF63CF3EB6}" srcOrd="2" destOrd="0" presId="urn:microsoft.com/office/officeart/2018/2/layout/IconVerticalSolidList"/>
    <dgm:cxn modelId="{6B57915E-ABB6-4C1D-8A39-A2EA923BAA45}" type="presParOf" srcId="{2A3AED91-F96D-4475-B64C-74D8D33C6404}" destId="{1F39A9DD-591E-4419-B378-693E240EA389}" srcOrd="3" destOrd="0" presId="urn:microsoft.com/office/officeart/2018/2/layout/IconVerticalSolidList"/>
    <dgm:cxn modelId="{6A0B2111-5E70-45DD-986C-B6BC283075F9}" type="presParOf" srcId="{54B9F2FE-0DAE-41B5-A652-E514A59BCE44}" destId="{5132FEBD-BD46-4BA9-82B7-ED29F7A98211}" srcOrd="3" destOrd="0" presId="urn:microsoft.com/office/officeart/2018/2/layout/IconVerticalSolidList"/>
    <dgm:cxn modelId="{DEEDC966-F3E8-4A7D-B703-BF7C57772D8D}" type="presParOf" srcId="{54B9F2FE-0DAE-41B5-A652-E514A59BCE44}" destId="{1A837E86-0B30-44BC-A991-C4DA009F7A97}" srcOrd="4" destOrd="0" presId="urn:microsoft.com/office/officeart/2018/2/layout/IconVerticalSolidList"/>
    <dgm:cxn modelId="{9A9EFA92-B1C1-40C7-BFA6-67845BE5BA7B}" type="presParOf" srcId="{1A837E86-0B30-44BC-A991-C4DA009F7A97}" destId="{F1F0390C-33FB-4019-9A19-15309221EB63}" srcOrd="0" destOrd="0" presId="urn:microsoft.com/office/officeart/2018/2/layout/IconVerticalSolidList"/>
    <dgm:cxn modelId="{C742DE54-478E-4B9F-89F0-2FF77ECED31C}" type="presParOf" srcId="{1A837E86-0B30-44BC-A991-C4DA009F7A97}" destId="{980661B5-4FD8-4EF9-BA94-C54191E0CD92}" srcOrd="1" destOrd="0" presId="urn:microsoft.com/office/officeart/2018/2/layout/IconVerticalSolidList"/>
    <dgm:cxn modelId="{57BFBCD2-4D01-4F42-8A90-97FAA5B436B6}" type="presParOf" srcId="{1A837E86-0B30-44BC-A991-C4DA009F7A97}" destId="{831BD457-DF17-43EC-A85A-170A0B28C458}" srcOrd="2" destOrd="0" presId="urn:microsoft.com/office/officeart/2018/2/layout/IconVerticalSolidList"/>
    <dgm:cxn modelId="{7C021C63-6F63-487F-9E61-AD528F85648B}" type="presParOf" srcId="{1A837E86-0B30-44BC-A991-C4DA009F7A97}" destId="{50F11EDF-D4CE-47A2-8672-E4B8EBECB7DC}"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6E47B9-1A6A-4A3C-818C-80DC97B7ECB9}"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2C2FB6DC-ABAA-4963-8214-969C222BF3EA}">
      <dgm:prSet/>
      <dgm:spPr/>
      <dgm:t>
        <a:bodyPr/>
        <a:lstStyle/>
        <a:p>
          <a:r>
            <a:rPr lang="en-US"/>
            <a:t>Allows for exporting / importing data from a D365FO environment</a:t>
          </a:r>
        </a:p>
      </dgm:t>
    </dgm:pt>
    <dgm:pt modelId="{65099B95-3FE9-49BB-939C-1B68FA2C44C1}" type="parTrans" cxnId="{0BC64C40-A23D-4200-8ED6-F8FAFFFE87B7}">
      <dgm:prSet/>
      <dgm:spPr/>
      <dgm:t>
        <a:bodyPr/>
        <a:lstStyle/>
        <a:p>
          <a:endParaRPr lang="en-US"/>
        </a:p>
      </dgm:t>
    </dgm:pt>
    <dgm:pt modelId="{F20365E2-648D-4F03-80ED-C8852AA84C42}" type="sibTrans" cxnId="{0BC64C40-A23D-4200-8ED6-F8FAFFFE87B7}">
      <dgm:prSet/>
      <dgm:spPr/>
      <dgm:t>
        <a:bodyPr/>
        <a:lstStyle/>
        <a:p>
          <a:endParaRPr lang="en-US"/>
        </a:p>
      </dgm:t>
    </dgm:pt>
    <dgm:pt modelId="{B2E1D05A-CF22-4CDB-A5B3-5BBA45DC44F2}">
      <dgm:prSet/>
      <dgm:spPr/>
      <dgm:t>
        <a:bodyPr/>
        <a:lstStyle/>
        <a:p>
          <a:r>
            <a:rPr lang="en-US"/>
            <a:t>Utilizes data entities</a:t>
          </a:r>
        </a:p>
      </dgm:t>
    </dgm:pt>
    <dgm:pt modelId="{B046EF71-BB21-4CA6-8633-17F7C7C1FAB5}" type="parTrans" cxnId="{1D293D86-A234-417A-B904-21BC8C09974A}">
      <dgm:prSet/>
      <dgm:spPr/>
      <dgm:t>
        <a:bodyPr/>
        <a:lstStyle/>
        <a:p>
          <a:endParaRPr lang="en-US"/>
        </a:p>
      </dgm:t>
    </dgm:pt>
    <dgm:pt modelId="{FB900AE6-2FE5-45ED-BB1E-0B2F3B01770F}" type="sibTrans" cxnId="{1D293D86-A234-417A-B904-21BC8C09974A}">
      <dgm:prSet/>
      <dgm:spPr/>
      <dgm:t>
        <a:bodyPr/>
        <a:lstStyle/>
        <a:p>
          <a:endParaRPr lang="en-US"/>
        </a:p>
      </dgm:t>
    </dgm:pt>
    <dgm:pt modelId="{98237FDE-71B0-4D56-842D-7C4800ABAC28}">
      <dgm:prSet/>
      <dgm:spPr/>
      <dgm:t>
        <a:bodyPr/>
        <a:lstStyle/>
        <a:p>
          <a:r>
            <a:rPr lang="en-US"/>
            <a:t>Scenario – migrate all users and access between environments</a:t>
          </a:r>
        </a:p>
      </dgm:t>
    </dgm:pt>
    <dgm:pt modelId="{BDFFC7AE-6E57-409E-A96A-DEF50F23282A}" type="parTrans" cxnId="{03715325-D7B2-4F17-BCC6-63995A1101C5}">
      <dgm:prSet/>
      <dgm:spPr/>
      <dgm:t>
        <a:bodyPr/>
        <a:lstStyle/>
        <a:p>
          <a:endParaRPr lang="en-US"/>
        </a:p>
      </dgm:t>
    </dgm:pt>
    <dgm:pt modelId="{6E46BFF8-2A1E-4C93-9301-13D7AC7F4C21}" type="sibTrans" cxnId="{03715325-D7B2-4F17-BCC6-63995A1101C5}">
      <dgm:prSet/>
      <dgm:spPr/>
      <dgm:t>
        <a:bodyPr/>
        <a:lstStyle/>
        <a:p>
          <a:endParaRPr lang="en-US"/>
        </a:p>
      </dgm:t>
    </dgm:pt>
    <dgm:pt modelId="{04496A73-31D1-47E2-BED5-73EC90CA56BC}">
      <dgm:prSet/>
      <dgm:spPr/>
      <dgm:t>
        <a:bodyPr/>
        <a:lstStyle/>
        <a:p>
          <a:r>
            <a:rPr lang="en-US"/>
            <a:t>Users -&gt; SystemUserEntity</a:t>
          </a:r>
        </a:p>
      </dgm:t>
    </dgm:pt>
    <dgm:pt modelId="{933F054E-9255-4298-BF64-7E07EAC34C78}" type="parTrans" cxnId="{A12966C0-439C-40C8-A132-FA8FD41034C4}">
      <dgm:prSet/>
      <dgm:spPr/>
      <dgm:t>
        <a:bodyPr/>
        <a:lstStyle/>
        <a:p>
          <a:endParaRPr lang="en-US"/>
        </a:p>
      </dgm:t>
    </dgm:pt>
    <dgm:pt modelId="{F010EB65-6AAF-4F3A-830B-8AFB49CF4E2D}" type="sibTrans" cxnId="{A12966C0-439C-40C8-A132-FA8FD41034C4}">
      <dgm:prSet/>
      <dgm:spPr/>
      <dgm:t>
        <a:bodyPr/>
        <a:lstStyle/>
        <a:p>
          <a:endParaRPr lang="en-US"/>
        </a:p>
      </dgm:t>
    </dgm:pt>
    <dgm:pt modelId="{7BF6DCC6-3545-4DA1-9404-32568EE0AE22}">
      <dgm:prSet/>
      <dgm:spPr/>
      <dgm:t>
        <a:bodyPr/>
        <a:lstStyle/>
        <a:p>
          <a:r>
            <a:rPr lang="en-US"/>
            <a:t>User Roles -&gt; SystemSecurityUserRoleAssociationEntity</a:t>
          </a:r>
        </a:p>
      </dgm:t>
    </dgm:pt>
    <dgm:pt modelId="{79DAD81F-2332-4D0C-8E6E-A31523FACC22}" type="parTrans" cxnId="{20AF42D7-1AB3-420E-9824-84139D37A4AB}">
      <dgm:prSet/>
      <dgm:spPr/>
      <dgm:t>
        <a:bodyPr/>
        <a:lstStyle/>
        <a:p>
          <a:endParaRPr lang="en-US"/>
        </a:p>
      </dgm:t>
    </dgm:pt>
    <dgm:pt modelId="{95DFB3B1-358C-492A-85B7-2310186D5B44}" type="sibTrans" cxnId="{20AF42D7-1AB3-420E-9824-84139D37A4AB}">
      <dgm:prSet/>
      <dgm:spPr/>
      <dgm:t>
        <a:bodyPr/>
        <a:lstStyle/>
        <a:p>
          <a:endParaRPr lang="en-US"/>
        </a:p>
      </dgm:t>
    </dgm:pt>
    <dgm:pt modelId="{5A8CFA39-6B75-4EC1-98B2-1518EB456F71}">
      <dgm:prSet/>
      <dgm:spPr/>
      <dgm:t>
        <a:bodyPr/>
        <a:lstStyle/>
        <a:p>
          <a:r>
            <a:rPr lang="en-US"/>
            <a:t>User Role Organizations -&gt; SystemSecurityUserRoleOrganizationEntity</a:t>
          </a:r>
        </a:p>
      </dgm:t>
    </dgm:pt>
    <dgm:pt modelId="{241B3CF2-6F99-48B3-B737-ED51A546E1A3}" type="parTrans" cxnId="{6E3E8528-6166-4AA3-8E38-2BD9ACF07485}">
      <dgm:prSet/>
      <dgm:spPr/>
      <dgm:t>
        <a:bodyPr/>
        <a:lstStyle/>
        <a:p>
          <a:endParaRPr lang="en-US"/>
        </a:p>
      </dgm:t>
    </dgm:pt>
    <dgm:pt modelId="{52FB0668-3A8F-455A-9458-266001B37434}" type="sibTrans" cxnId="{6E3E8528-6166-4AA3-8E38-2BD9ACF07485}">
      <dgm:prSet/>
      <dgm:spPr/>
      <dgm:t>
        <a:bodyPr/>
        <a:lstStyle/>
        <a:p>
          <a:endParaRPr lang="en-US"/>
        </a:p>
      </dgm:t>
    </dgm:pt>
    <dgm:pt modelId="{C9602AA1-FDDC-4017-9746-37DE4CB37078}" type="pres">
      <dgm:prSet presAssocID="{576E47B9-1A6A-4A3C-818C-80DC97B7ECB9}" presName="root" presStyleCnt="0">
        <dgm:presLayoutVars>
          <dgm:dir/>
          <dgm:resizeHandles val="exact"/>
        </dgm:presLayoutVars>
      </dgm:prSet>
      <dgm:spPr/>
    </dgm:pt>
    <dgm:pt modelId="{6CE0E898-31FF-4BB8-BFA9-3D14B52C0414}" type="pres">
      <dgm:prSet presAssocID="{2C2FB6DC-ABAA-4963-8214-969C222BF3EA}" presName="compNode" presStyleCnt="0"/>
      <dgm:spPr/>
    </dgm:pt>
    <dgm:pt modelId="{BF3D9B5E-1419-4B99-91DF-E9D01A7110BC}" type="pres">
      <dgm:prSet presAssocID="{2C2FB6DC-ABAA-4963-8214-969C222BF3EA}" presName="bgRect" presStyleLbl="bgShp" presStyleIdx="0" presStyleCnt="3"/>
      <dgm:spPr/>
    </dgm:pt>
    <dgm:pt modelId="{3BB98997-3E5A-4800-B308-F15089DF56D7}" type="pres">
      <dgm:prSet presAssocID="{2C2FB6DC-ABAA-4963-8214-969C222BF3EA}"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ownload"/>
        </a:ext>
      </dgm:extLst>
    </dgm:pt>
    <dgm:pt modelId="{191E308A-0F53-42B4-82CD-C565EC69F317}" type="pres">
      <dgm:prSet presAssocID="{2C2FB6DC-ABAA-4963-8214-969C222BF3EA}" presName="spaceRect" presStyleCnt="0"/>
      <dgm:spPr/>
    </dgm:pt>
    <dgm:pt modelId="{0DA2D0B3-D7FB-44B6-BB8E-4C05EBEB6B55}" type="pres">
      <dgm:prSet presAssocID="{2C2FB6DC-ABAA-4963-8214-969C222BF3EA}" presName="parTx" presStyleLbl="revTx" presStyleIdx="0" presStyleCnt="4">
        <dgm:presLayoutVars>
          <dgm:chMax val="0"/>
          <dgm:chPref val="0"/>
        </dgm:presLayoutVars>
      </dgm:prSet>
      <dgm:spPr/>
    </dgm:pt>
    <dgm:pt modelId="{389D254C-347C-41DE-9452-0F731BB811A3}" type="pres">
      <dgm:prSet presAssocID="{F20365E2-648D-4F03-80ED-C8852AA84C42}" presName="sibTrans" presStyleCnt="0"/>
      <dgm:spPr/>
    </dgm:pt>
    <dgm:pt modelId="{B1C23D43-EAAA-4786-BAF9-06B1D667CF75}" type="pres">
      <dgm:prSet presAssocID="{B2E1D05A-CF22-4CDB-A5B3-5BBA45DC44F2}" presName="compNode" presStyleCnt="0"/>
      <dgm:spPr/>
    </dgm:pt>
    <dgm:pt modelId="{A980869D-FC5F-4120-B8A4-1A397895FB61}" type="pres">
      <dgm:prSet presAssocID="{B2E1D05A-CF22-4CDB-A5B3-5BBA45DC44F2}" presName="bgRect" presStyleLbl="bgShp" presStyleIdx="1" presStyleCnt="3"/>
      <dgm:spPr/>
    </dgm:pt>
    <dgm:pt modelId="{5FCAE5AF-4C1E-4277-B19D-2F9A8A37FB6A}" type="pres">
      <dgm:prSet presAssocID="{B2E1D05A-CF22-4CDB-A5B3-5BBA45DC44F2}"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atabase"/>
        </a:ext>
      </dgm:extLst>
    </dgm:pt>
    <dgm:pt modelId="{696356D2-15FA-4C0C-9F51-CE61FFAEFAA3}" type="pres">
      <dgm:prSet presAssocID="{B2E1D05A-CF22-4CDB-A5B3-5BBA45DC44F2}" presName="spaceRect" presStyleCnt="0"/>
      <dgm:spPr/>
    </dgm:pt>
    <dgm:pt modelId="{C201EC95-2B58-4B2D-B5CE-C0461E54C8DB}" type="pres">
      <dgm:prSet presAssocID="{B2E1D05A-CF22-4CDB-A5B3-5BBA45DC44F2}" presName="parTx" presStyleLbl="revTx" presStyleIdx="1" presStyleCnt="4">
        <dgm:presLayoutVars>
          <dgm:chMax val="0"/>
          <dgm:chPref val="0"/>
        </dgm:presLayoutVars>
      </dgm:prSet>
      <dgm:spPr/>
    </dgm:pt>
    <dgm:pt modelId="{2E1391B9-CD02-4021-A159-CE5E9120B75C}" type="pres">
      <dgm:prSet presAssocID="{FB900AE6-2FE5-45ED-BB1E-0B2F3B01770F}" presName="sibTrans" presStyleCnt="0"/>
      <dgm:spPr/>
    </dgm:pt>
    <dgm:pt modelId="{DF40AD03-CD37-4C67-A3EA-07F17DFD2406}" type="pres">
      <dgm:prSet presAssocID="{98237FDE-71B0-4D56-842D-7C4800ABAC28}" presName="compNode" presStyleCnt="0"/>
      <dgm:spPr/>
    </dgm:pt>
    <dgm:pt modelId="{14D543A4-2DD8-41AA-A58D-FCBC446A0E82}" type="pres">
      <dgm:prSet presAssocID="{98237FDE-71B0-4D56-842D-7C4800ABAC28}" presName="bgRect" presStyleLbl="bgShp" presStyleIdx="2" presStyleCnt="3"/>
      <dgm:spPr/>
    </dgm:pt>
    <dgm:pt modelId="{75F7873A-F5C9-45B9-BF2E-F2F9041CE434}" type="pres">
      <dgm:prSet presAssocID="{98237FDE-71B0-4D56-842D-7C4800ABAC28}"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Flowchart"/>
        </a:ext>
      </dgm:extLst>
    </dgm:pt>
    <dgm:pt modelId="{228ABF7F-A8A4-4325-B532-3EC89B923234}" type="pres">
      <dgm:prSet presAssocID="{98237FDE-71B0-4D56-842D-7C4800ABAC28}" presName="spaceRect" presStyleCnt="0"/>
      <dgm:spPr/>
    </dgm:pt>
    <dgm:pt modelId="{1A09D73C-17FA-4893-881C-57E1403D6F06}" type="pres">
      <dgm:prSet presAssocID="{98237FDE-71B0-4D56-842D-7C4800ABAC28}" presName="parTx" presStyleLbl="revTx" presStyleIdx="2" presStyleCnt="4">
        <dgm:presLayoutVars>
          <dgm:chMax val="0"/>
          <dgm:chPref val="0"/>
        </dgm:presLayoutVars>
      </dgm:prSet>
      <dgm:spPr/>
    </dgm:pt>
    <dgm:pt modelId="{B8DDB278-AFFA-474C-BFFD-A9DF5D65E51A}" type="pres">
      <dgm:prSet presAssocID="{98237FDE-71B0-4D56-842D-7C4800ABAC28}" presName="desTx" presStyleLbl="revTx" presStyleIdx="3" presStyleCnt="4">
        <dgm:presLayoutVars/>
      </dgm:prSet>
      <dgm:spPr/>
    </dgm:pt>
  </dgm:ptLst>
  <dgm:cxnLst>
    <dgm:cxn modelId="{65104F14-A37E-43DA-B309-98AB6153F189}" type="presOf" srcId="{7BF6DCC6-3545-4DA1-9404-32568EE0AE22}" destId="{B8DDB278-AFFA-474C-BFFD-A9DF5D65E51A}" srcOrd="0" destOrd="1" presId="urn:microsoft.com/office/officeart/2018/2/layout/IconVerticalSolidList"/>
    <dgm:cxn modelId="{03715325-D7B2-4F17-BCC6-63995A1101C5}" srcId="{576E47B9-1A6A-4A3C-818C-80DC97B7ECB9}" destId="{98237FDE-71B0-4D56-842D-7C4800ABAC28}" srcOrd="2" destOrd="0" parTransId="{BDFFC7AE-6E57-409E-A96A-DEF50F23282A}" sibTransId="{6E46BFF8-2A1E-4C93-9301-13D7AC7F4C21}"/>
    <dgm:cxn modelId="{6E3E8528-6166-4AA3-8E38-2BD9ACF07485}" srcId="{98237FDE-71B0-4D56-842D-7C4800ABAC28}" destId="{5A8CFA39-6B75-4EC1-98B2-1518EB456F71}" srcOrd="2" destOrd="0" parTransId="{241B3CF2-6F99-48B3-B737-ED51A546E1A3}" sibTransId="{52FB0668-3A8F-455A-9458-266001B37434}"/>
    <dgm:cxn modelId="{1639872C-ADB7-4C87-997E-613A8A94B60C}" type="presOf" srcId="{04496A73-31D1-47E2-BED5-73EC90CA56BC}" destId="{B8DDB278-AFFA-474C-BFFD-A9DF5D65E51A}" srcOrd="0" destOrd="0" presId="urn:microsoft.com/office/officeart/2018/2/layout/IconVerticalSolidList"/>
    <dgm:cxn modelId="{0BC64C40-A23D-4200-8ED6-F8FAFFFE87B7}" srcId="{576E47B9-1A6A-4A3C-818C-80DC97B7ECB9}" destId="{2C2FB6DC-ABAA-4963-8214-969C222BF3EA}" srcOrd="0" destOrd="0" parTransId="{65099B95-3FE9-49BB-939C-1B68FA2C44C1}" sibTransId="{F20365E2-648D-4F03-80ED-C8852AA84C42}"/>
    <dgm:cxn modelId="{1990676A-57AC-4CB8-9818-BEA8035DE4A7}" type="presOf" srcId="{98237FDE-71B0-4D56-842D-7C4800ABAC28}" destId="{1A09D73C-17FA-4893-881C-57E1403D6F06}" srcOrd="0" destOrd="0" presId="urn:microsoft.com/office/officeart/2018/2/layout/IconVerticalSolidList"/>
    <dgm:cxn modelId="{250CBE6F-F096-42E1-85B7-1DF0DD704B74}" type="presOf" srcId="{576E47B9-1A6A-4A3C-818C-80DC97B7ECB9}" destId="{C9602AA1-FDDC-4017-9746-37DE4CB37078}" srcOrd="0" destOrd="0" presId="urn:microsoft.com/office/officeart/2018/2/layout/IconVerticalSolidList"/>
    <dgm:cxn modelId="{1D293D86-A234-417A-B904-21BC8C09974A}" srcId="{576E47B9-1A6A-4A3C-818C-80DC97B7ECB9}" destId="{B2E1D05A-CF22-4CDB-A5B3-5BBA45DC44F2}" srcOrd="1" destOrd="0" parTransId="{B046EF71-BB21-4CA6-8633-17F7C7C1FAB5}" sibTransId="{FB900AE6-2FE5-45ED-BB1E-0B2F3B01770F}"/>
    <dgm:cxn modelId="{3E1B3395-26FC-4C04-97C1-046D5915EC38}" type="presOf" srcId="{5A8CFA39-6B75-4EC1-98B2-1518EB456F71}" destId="{B8DDB278-AFFA-474C-BFFD-A9DF5D65E51A}" srcOrd="0" destOrd="2" presId="urn:microsoft.com/office/officeart/2018/2/layout/IconVerticalSolidList"/>
    <dgm:cxn modelId="{6413A6B3-8C74-492B-A2DF-B1A655D619CE}" type="presOf" srcId="{2C2FB6DC-ABAA-4963-8214-969C222BF3EA}" destId="{0DA2D0B3-D7FB-44B6-BB8E-4C05EBEB6B55}" srcOrd="0" destOrd="0" presId="urn:microsoft.com/office/officeart/2018/2/layout/IconVerticalSolidList"/>
    <dgm:cxn modelId="{7845A5B9-8E34-4F3B-AB31-16D9B4F04AA9}" type="presOf" srcId="{B2E1D05A-CF22-4CDB-A5B3-5BBA45DC44F2}" destId="{C201EC95-2B58-4B2D-B5CE-C0461E54C8DB}" srcOrd="0" destOrd="0" presId="urn:microsoft.com/office/officeart/2018/2/layout/IconVerticalSolidList"/>
    <dgm:cxn modelId="{A12966C0-439C-40C8-A132-FA8FD41034C4}" srcId="{98237FDE-71B0-4D56-842D-7C4800ABAC28}" destId="{04496A73-31D1-47E2-BED5-73EC90CA56BC}" srcOrd="0" destOrd="0" parTransId="{933F054E-9255-4298-BF64-7E07EAC34C78}" sibTransId="{F010EB65-6AAF-4F3A-830B-8AFB49CF4E2D}"/>
    <dgm:cxn modelId="{20AF42D7-1AB3-420E-9824-84139D37A4AB}" srcId="{98237FDE-71B0-4D56-842D-7C4800ABAC28}" destId="{7BF6DCC6-3545-4DA1-9404-32568EE0AE22}" srcOrd="1" destOrd="0" parTransId="{79DAD81F-2332-4D0C-8E6E-A31523FACC22}" sibTransId="{95DFB3B1-358C-492A-85B7-2310186D5B44}"/>
    <dgm:cxn modelId="{D6D980B6-F482-456C-B41F-F359846934DB}" type="presParOf" srcId="{C9602AA1-FDDC-4017-9746-37DE4CB37078}" destId="{6CE0E898-31FF-4BB8-BFA9-3D14B52C0414}" srcOrd="0" destOrd="0" presId="urn:microsoft.com/office/officeart/2018/2/layout/IconVerticalSolidList"/>
    <dgm:cxn modelId="{FB993DF3-EB4C-4350-B706-296184D81A83}" type="presParOf" srcId="{6CE0E898-31FF-4BB8-BFA9-3D14B52C0414}" destId="{BF3D9B5E-1419-4B99-91DF-E9D01A7110BC}" srcOrd="0" destOrd="0" presId="urn:microsoft.com/office/officeart/2018/2/layout/IconVerticalSolidList"/>
    <dgm:cxn modelId="{FD9377EB-FF18-4D6B-81EE-7564E3938824}" type="presParOf" srcId="{6CE0E898-31FF-4BB8-BFA9-3D14B52C0414}" destId="{3BB98997-3E5A-4800-B308-F15089DF56D7}" srcOrd="1" destOrd="0" presId="urn:microsoft.com/office/officeart/2018/2/layout/IconVerticalSolidList"/>
    <dgm:cxn modelId="{F5C3BBFE-A434-49F2-B7E8-763C43988AEA}" type="presParOf" srcId="{6CE0E898-31FF-4BB8-BFA9-3D14B52C0414}" destId="{191E308A-0F53-42B4-82CD-C565EC69F317}" srcOrd="2" destOrd="0" presId="urn:microsoft.com/office/officeart/2018/2/layout/IconVerticalSolidList"/>
    <dgm:cxn modelId="{41436F6C-6CBE-4278-8DEE-320FCA86D5E0}" type="presParOf" srcId="{6CE0E898-31FF-4BB8-BFA9-3D14B52C0414}" destId="{0DA2D0B3-D7FB-44B6-BB8E-4C05EBEB6B55}" srcOrd="3" destOrd="0" presId="urn:microsoft.com/office/officeart/2018/2/layout/IconVerticalSolidList"/>
    <dgm:cxn modelId="{F8EAA86D-3F8A-4835-B22E-B5E4B7D6CAA3}" type="presParOf" srcId="{C9602AA1-FDDC-4017-9746-37DE4CB37078}" destId="{389D254C-347C-41DE-9452-0F731BB811A3}" srcOrd="1" destOrd="0" presId="urn:microsoft.com/office/officeart/2018/2/layout/IconVerticalSolidList"/>
    <dgm:cxn modelId="{5217BD36-F48B-401D-B13F-0564E31FE851}" type="presParOf" srcId="{C9602AA1-FDDC-4017-9746-37DE4CB37078}" destId="{B1C23D43-EAAA-4786-BAF9-06B1D667CF75}" srcOrd="2" destOrd="0" presId="urn:microsoft.com/office/officeart/2018/2/layout/IconVerticalSolidList"/>
    <dgm:cxn modelId="{F2848083-AB5D-439C-A5B9-968E94665D6F}" type="presParOf" srcId="{B1C23D43-EAAA-4786-BAF9-06B1D667CF75}" destId="{A980869D-FC5F-4120-B8A4-1A397895FB61}" srcOrd="0" destOrd="0" presId="urn:microsoft.com/office/officeart/2018/2/layout/IconVerticalSolidList"/>
    <dgm:cxn modelId="{77249451-5B4B-498D-AF35-E2046D8DB652}" type="presParOf" srcId="{B1C23D43-EAAA-4786-BAF9-06B1D667CF75}" destId="{5FCAE5AF-4C1E-4277-B19D-2F9A8A37FB6A}" srcOrd="1" destOrd="0" presId="urn:microsoft.com/office/officeart/2018/2/layout/IconVerticalSolidList"/>
    <dgm:cxn modelId="{5DFDB7ED-6EA1-4337-8A50-EAA6B0793A9C}" type="presParOf" srcId="{B1C23D43-EAAA-4786-BAF9-06B1D667CF75}" destId="{696356D2-15FA-4C0C-9F51-CE61FFAEFAA3}" srcOrd="2" destOrd="0" presId="urn:microsoft.com/office/officeart/2018/2/layout/IconVerticalSolidList"/>
    <dgm:cxn modelId="{94CECBF2-007B-465C-881F-E7B927A2430C}" type="presParOf" srcId="{B1C23D43-EAAA-4786-BAF9-06B1D667CF75}" destId="{C201EC95-2B58-4B2D-B5CE-C0461E54C8DB}" srcOrd="3" destOrd="0" presId="urn:microsoft.com/office/officeart/2018/2/layout/IconVerticalSolidList"/>
    <dgm:cxn modelId="{70CA86D1-9147-4929-8B59-A6F2855042D7}" type="presParOf" srcId="{C9602AA1-FDDC-4017-9746-37DE4CB37078}" destId="{2E1391B9-CD02-4021-A159-CE5E9120B75C}" srcOrd="3" destOrd="0" presId="urn:microsoft.com/office/officeart/2018/2/layout/IconVerticalSolidList"/>
    <dgm:cxn modelId="{2F8B6F39-444B-4692-8651-A11E5A8FF122}" type="presParOf" srcId="{C9602AA1-FDDC-4017-9746-37DE4CB37078}" destId="{DF40AD03-CD37-4C67-A3EA-07F17DFD2406}" srcOrd="4" destOrd="0" presId="urn:microsoft.com/office/officeart/2018/2/layout/IconVerticalSolidList"/>
    <dgm:cxn modelId="{2DFDF0BF-85B5-4880-BCE4-8E38D292348A}" type="presParOf" srcId="{DF40AD03-CD37-4C67-A3EA-07F17DFD2406}" destId="{14D543A4-2DD8-41AA-A58D-FCBC446A0E82}" srcOrd="0" destOrd="0" presId="urn:microsoft.com/office/officeart/2018/2/layout/IconVerticalSolidList"/>
    <dgm:cxn modelId="{27529C24-749D-4917-B6CD-812D0CAFC21C}" type="presParOf" srcId="{DF40AD03-CD37-4C67-A3EA-07F17DFD2406}" destId="{75F7873A-F5C9-45B9-BF2E-F2F9041CE434}" srcOrd="1" destOrd="0" presId="urn:microsoft.com/office/officeart/2018/2/layout/IconVerticalSolidList"/>
    <dgm:cxn modelId="{2452E1FB-CD1A-4337-B1E4-4794238A9C65}" type="presParOf" srcId="{DF40AD03-CD37-4C67-A3EA-07F17DFD2406}" destId="{228ABF7F-A8A4-4325-B532-3EC89B923234}" srcOrd="2" destOrd="0" presId="urn:microsoft.com/office/officeart/2018/2/layout/IconVerticalSolidList"/>
    <dgm:cxn modelId="{A856BB85-616F-4001-9B38-3E75642F75E1}" type="presParOf" srcId="{DF40AD03-CD37-4C67-A3EA-07F17DFD2406}" destId="{1A09D73C-17FA-4893-881C-57E1403D6F06}" srcOrd="3" destOrd="0" presId="urn:microsoft.com/office/officeart/2018/2/layout/IconVerticalSolidList"/>
    <dgm:cxn modelId="{86C213F1-F9A8-4D62-A050-C18F6B1ED08A}" type="presParOf" srcId="{DF40AD03-CD37-4C67-A3EA-07F17DFD2406}" destId="{B8DDB278-AFFA-474C-BFFD-A9DF5D65E51A}"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0665CC-852C-4CAE-939B-0E3CC9B18223}">
      <dsp:nvSpPr>
        <dsp:cNvPr id="0" name=""/>
        <dsp:cNvSpPr/>
      </dsp:nvSpPr>
      <dsp:spPr>
        <a:xfrm>
          <a:off x="0" y="511"/>
          <a:ext cx="10972485" cy="119713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4261CEB-15EE-4865-AC37-8CE7A34402B1}">
      <dsp:nvSpPr>
        <dsp:cNvPr id="0" name=""/>
        <dsp:cNvSpPr/>
      </dsp:nvSpPr>
      <dsp:spPr>
        <a:xfrm>
          <a:off x="362133" y="269867"/>
          <a:ext cx="658424" cy="6584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A9C851C-00D9-432C-AEC6-213C3C9ABAE9}">
      <dsp:nvSpPr>
        <dsp:cNvPr id="0" name=""/>
        <dsp:cNvSpPr/>
      </dsp:nvSpPr>
      <dsp:spPr>
        <a:xfrm>
          <a:off x="1382692" y="511"/>
          <a:ext cx="9589792" cy="11971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97" tIns="126697" rIns="126697" bIns="126697" numCol="1" spcCol="1270" anchor="ctr" anchorCtr="0">
          <a:noAutofit/>
        </a:bodyPr>
        <a:lstStyle/>
        <a:p>
          <a:pPr marL="0" lvl="0" indent="0" algn="l" defTabSz="889000">
            <a:lnSpc>
              <a:spcPct val="90000"/>
            </a:lnSpc>
            <a:spcBef>
              <a:spcPct val="0"/>
            </a:spcBef>
            <a:spcAft>
              <a:spcPct val="35000"/>
            </a:spcAft>
            <a:buNone/>
          </a:pPr>
          <a:r>
            <a:rPr lang="en-US" sz="2000" kern="1200" baseline="0"/>
            <a:t>Microsoft recommends all new batch jobs be created using SysOperation Framework. </a:t>
          </a:r>
          <a:endParaRPr lang="en-US" sz="2000" kern="1200"/>
        </a:p>
      </dsp:txBody>
      <dsp:txXfrm>
        <a:off x="1382692" y="511"/>
        <a:ext cx="9589792" cy="1197135"/>
      </dsp:txXfrm>
    </dsp:sp>
    <dsp:sp modelId="{AD960836-ED85-4C2A-8DCD-FD27897974F3}">
      <dsp:nvSpPr>
        <dsp:cNvPr id="0" name=""/>
        <dsp:cNvSpPr/>
      </dsp:nvSpPr>
      <dsp:spPr>
        <a:xfrm>
          <a:off x="0" y="1496931"/>
          <a:ext cx="10972485" cy="119713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4CAB935-47DA-46D6-ACAA-EA1B0217D744}">
      <dsp:nvSpPr>
        <dsp:cNvPr id="0" name=""/>
        <dsp:cNvSpPr/>
      </dsp:nvSpPr>
      <dsp:spPr>
        <a:xfrm>
          <a:off x="362133" y="1766287"/>
          <a:ext cx="658424" cy="6584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F39A9DD-591E-4419-B378-693E240EA389}">
      <dsp:nvSpPr>
        <dsp:cNvPr id="0" name=""/>
        <dsp:cNvSpPr/>
      </dsp:nvSpPr>
      <dsp:spPr>
        <a:xfrm>
          <a:off x="1382692" y="1496931"/>
          <a:ext cx="9589792" cy="11971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97" tIns="126697" rIns="126697" bIns="126697" numCol="1" spcCol="1270" anchor="ctr" anchorCtr="0">
          <a:noAutofit/>
        </a:bodyPr>
        <a:lstStyle/>
        <a:p>
          <a:pPr marL="0" lvl="0" indent="0" algn="l" defTabSz="889000">
            <a:lnSpc>
              <a:spcPct val="90000"/>
            </a:lnSpc>
            <a:spcBef>
              <a:spcPct val="0"/>
            </a:spcBef>
            <a:spcAft>
              <a:spcPct val="35000"/>
            </a:spcAft>
            <a:buNone/>
          </a:pPr>
          <a:r>
            <a:rPr lang="en-US" sz="2000" kern="1200" baseline="0"/>
            <a:t>That said, there are still batch jobs in Microsoft's base code that use RunBaseBatch. Therefore, it is important that you also learn how to read a RunBaseBatch class.</a:t>
          </a:r>
          <a:endParaRPr lang="en-US" sz="2000" kern="1200"/>
        </a:p>
      </dsp:txBody>
      <dsp:txXfrm>
        <a:off x="1382692" y="1496931"/>
        <a:ext cx="9589792" cy="1197135"/>
      </dsp:txXfrm>
    </dsp:sp>
    <dsp:sp modelId="{F1F0390C-33FB-4019-9A19-15309221EB63}">
      <dsp:nvSpPr>
        <dsp:cNvPr id="0" name=""/>
        <dsp:cNvSpPr/>
      </dsp:nvSpPr>
      <dsp:spPr>
        <a:xfrm>
          <a:off x="0" y="2993351"/>
          <a:ext cx="10972485" cy="119713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0661B5-4FD8-4EF9-BA94-C54191E0CD92}">
      <dsp:nvSpPr>
        <dsp:cNvPr id="0" name=""/>
        <dsp:cNvSpPr/>
      </dsp:nvSpPr>
      <dsp:spPr>
        <a:xfrm>
          <a:off x="362133" y="3262707"/>
          <a:ext cx="658424" cy="6584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0F11EDF-D4CE-47A2-8672-E4B8EBECB7DC}">
      <dsp:nvSpPr>
        <dsp:cNvPr id="0" name=""/>
        <dsp:cNvSpPr/>
      </dsp:nvSpPr>
      <dsp:spPr>
        <a:xfrm>
          <a:off x="1382692" y="2993351"/>
          <a:ext cx="9589792" cy="11971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97" tIns="126697" rIns="126697" bIns="126697" numCol="1" spcCol="1270" anchor="ctr" anchorCtr="0">
          <a:noAutofit/>
        </a:bodyPr>
        <a:lstStyle/>
        <a:p>
          <a:pPr marL="0" lvl="0" indent="0" algn="l" defTabSz="889000">
            <a:lnSpc>
              <a:spcPct val="90000"/>
            </a:lnSpc>
            <a:spcBef>
              <a:spcPct val="0"/>
            </a:spcBef>
            <a:spcAft>
              <a:spcPct val="35000"/>
            </a:spcAft>
            <a:buNone/>
          </a:pPr>
          <a:r>
            <a:rPr lang="en-US" sz="2000" kern="1200" baseline="0">
              <a:hlinkClick xmlns:r="http://schemas.openxmlformats.org/officeDocument/2006/relationships" r:id="rId7"/>
            </a:rPr>
            <a:t>Create A D365 Batch Job</a:t>
          </a:r>
          <a:endParaRPr lang="en-US" sz="2000" kern="1200"/>
        </a:p>
      </dsp:txBody>
      <dsp:txXfrm>
        <a:off x="1382692" y="2993351"/>
        <a:ext cx="9589792" cy="11971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3D9B5E-1419-4B99-91DF-E9D01A7110BC}">
      <dsp:nvSpPr>
        <dsp:cNvPr id="0" name=""/>
        <dsp:cNvSpPr/>
      </dsp:nvSpPr>
      <dsp:spPr>
        <a:xfrm>
          <a:off x="0" y="511"/>
          <a:ext cx="10972485" cy="119713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BB98997-3E5A-4800-B308-F15089DF56D7}">
      <dsp:nvSpPr>
        <dsp:cNvPr id="0" name=""/>
        <dsp:cNvSpPr/>
      </dsp:nvSpPr>
      <dsp:spPr>
        <a:xfrm>
          <a:off x="362133" y="269867"/>
          <a:ext cx="658424" cy="6584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DA2D0B3-D7FB-44B6-BB8E-4C05EBEB6B55}">
      <dsp:nvSpPr>
        <dsp:cNvPr id="0" name=""/>
        <dsp:cNvSpPr/>
      </dsp:nvSpPr>
      <dsp:spPr>
        <a:xfrm>
          <a:off x="1382692" y="511"/>
          <a:ext cx="9589792" cy="11971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97" tIns="126697" rIns="126697" bIns="126697" numCol="1" spcCol="1270" anchor="ctr" anchorCtr="0">
          <a:noAutofit/>
        </a:bodyPr>
        <a:lstStyle/>
        <a:p>
          <a:pPr marL="0" lvl="0" indent="0" algn="l" defTabSz="1111250">
            <a:lnSpc>
              <a:spcPct val="90000"/>
            </a:lnSpc>
            <a:spcBef>
              <a:spcPct val="0"/>
            </a:spcBef>
            <a:spcAft>
              <a:spcPct val="35000"/>
            </a:spcAft>
            <a:buNone/>
          </a:pPr>
          <a:r>
            <a:rPr lang="en-US" sz="2500" kern="1200"/>
            <a:t>Allows for exporting / importing data from a D365FO environment</a:t>
          </a:r>
        </a:p>
      </dsp:txBody>
      <dsp:txXfrm>
        <a:off x="1382692" y="511"/>
        <a:ext cx="9589792" cy="1197135"/>
      </dsp:txXfrm>
    </dsp:sp>
    <dsp:sp modelId="{A980869D-FC5F-4120-B8A4-1A397895FB61}">
      <dsp:nvSpPr>
        <dsp:cNvPr id="0" name=""/>
        <dsp:cNvSpPr/>
      </dsp:nvSpPr>
      <dsp:spPr>
        <a:xfrm>
          <a:off x="0" y="1496931"/>
          <a:ext cx="10972485" cy="119713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FCAE5AF-4C1E-4277-B19D-2F9A8A37FB6A}">
      <dsp:nvSpPr>
        <dsp:cNvPr id="0" name=""/>
        <dsp:cNvSpPr/>
      </dsp:nvSpPr>
      <dsp:spPr>
        <a:xfrm>
          <a:off x="362133" y="1766287"/>
          <a:ext cx="658424" cy="6584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201EC95-2B58-4B2D-B5CE-C0461E54C8DB}">
      <dsp:nvSpPr>
        <dsp:cNvPr id="0" name=""/>
        <dsp:cNvSpPr/>
      </dsp:nvSpPr>
      <dsp:spPr>
        <a:xfrm>
          <a:off x="1382692" y="1496931"/>
          <a:ext cx="9589792" cy="11971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97" tIns="126697" rIns="126697" bIns="126697" numCol="1" spcCol="1270" anchor="ctr" anchorCtr="0">
          <a:noAutofit/>
        </a:bodyPr>
        <a:lstStyle/>
        <a:p>
          <a:pPr marL="0" lvl="0" indent="0" algn="l" defTabSz="1111250">
            <a:lnSpc>
              <a:spcPct val="90000"/>
            </a:lnSpc>
            <a:spcBef>
              <a:spcPct val="0"/>
            </a:spcBef>
            <a:spcAft>
              <a:spcPct val="35000"/>
            </a:spcAft>
            <a:buNone/>
          </a:pPr>
          <a:r>
            <a:rPr lang="en-US" sz="2500" kern="1200"/>
            <a:t>Utilizes data entities</a:t>
          </a:r>
        </a:p>
      </dsp:txBody>
      <dsp:txXfrm>
        <a:off x="1382692" y="1496931"/>
        <a:ext cx="9589792" cy="1197135"/>
      </dsp:txXfrm>
    </dsp:sp>
    <dsp:sp modelId="{14D543A4-2DD8-41AA-A58D-FCBC446A0E82}">
      <dsp:nvSpPr>
        <dsp:cNvPr id="0" name=""/>
        <dsp:cNvSpPr/>
      </dsp:nvSpPr>
      <dsp:spPr>
        <a:xfrm>
          <a:off x="0" y="2993351"/>
          <a:ext cx="10972485" cy="119713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5F7873A-F5C9-45B9-BF2E-F2F9041CE434}">
      <dsp:nvSpPr>
        <dsp:cNvPr id="0" name=""/>
        <dsp:cNvSpPr/>
      </dsp:nvSpPr>
      <dsp:spPr>
        <a:xfrm>
          <a:off x="362133" y="3262707"/>
          <a:ext cx="658424" cy="6584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A09D73C-17FA-4893-881C-57E1403D6F06}">
      <dsp:nvSpPr>
        <dsp:cNvPr id="0" name=""/>
        <dsp:cNvSpPr/>
      </dsp:nvSpPr>
      <dsp:spPr>
        <a:xfrm>
          <a:off x="1382692" y="2993351"/>
          <a:ext cx="4937618" cy="11971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97" tIns="126697" rIns="126697" bIns="126697" numCol="1" spcCol="1270" anchor="ctr" anchorCtr="0">
          <a:noAutofit/>
        </a:bodyPr>
        <a:lstStyle/>
        <a:p>
          <a:pPr marL="0" lvl="0" indent="0" algn="l" defTabSz="1111250">
            <a:lnSpc>
              <a:spcPct val="90000"/>
            </a:lnSpc>
            <a:spcBef>
              <a:spcPct val="0"/>
            </a:spcBef>
            <a:spcAft>
              <a:spcPct val="35000"/>
            </a:spcAft>
            <a:buNone/>
          </a:pPr>
          <a:r>
            <a:rPr lang="en-US" sz="2500" kern="1200"/>
            <a:t>Scenario – migrate all users and access between environments</a:t>
          </a:r>
        </a:p>
      </dsp:txBody>
      <dsp:txXfrm>
        <a:off x="1382692" y="2993351"/>
        <a:ext cx="4937618" cy="1197135"/>
      </dsp:txXfrm>
    </dsp:sp>
    <dsp:sp modelId="{B8DDB278-AFFA-474C-BFFD-A9DF5D65E51A}">
      <dsp:nvSpPr>
        <dsp:cNvPr id="0" name=""/>
        <dsp:cNvSpPr/>
      </dsp:nvSpPr>
      <dsp:spPr>
        <a:xfrm>
          <a:off x="6320310" y="2993351"/>
          <a:ext cx="4652174" cy="11971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97" tIns="126697" rIns="126697" bIns="126697" numCol="1" spcCol="1270" anchor="ctr" anchorCtr="0">
          <a:noAutofit/>
        </a:bodyPr>
        <a:lstStyle/>
        <a:p>
          <a:pPr marL="0" lvl="0" indent="0" algn="l" defTabSz="533400">
            <a:lnSpc>
              <a:spcPct val="90000"/>
            </a:lnSpc>
            <a:spcBef>
              <a:spcPct val="0"/>
            </a:spcBef>
            <a:spcAft>
              <a:spcPct val="35000"/>
            </a:spcAft>
            <a:buNone/>
          </a:pPr>
          <a:r>
            <a:rPr lang="en-US" sz="1200" kern="1200"/>
            <a:t>Users -&gt; SystemUserEntity</a:t>
          </a:r>
        </a:p>
        <a:p>
          <a:pPr marL="0" lvl="0" indent="0" algn="l" defTabSz="533400">
            <a:lnSpc>
              <a:spcPct val="90000"/>
            </a:lnSpc>
            <a:spcBef>
              <a:spcPct val="0"/>
            </a:spcBef>
            <a:spcAft>
              <a:spcPct val="35000"/>
            </a:spcAft>
            <a:buNone/>
          </a:pPr>
          <a:r>
            <a:rPr lang="en-US" sz="1200" kern="1200"/>
            <a:t>User Roles -&gt; SystemSecurityUserRoleAssociationEntity</a:t>
          </a:r>
        </a:p>
        <a:p>
          <a:pPr marL="0" lvl="0" indent="0" algn="l" defTabSz="533400">
            <a:lnSpc>
              <a:spcPct val="90000"/>
            </a:lnSpc>
            <a:spcBef>
              <a:spcPct val="0"/>
            </a:spcBef>
            <a:spcAft>
              <a:spcPct val="35000"/>
            </a:spcAft>
            <a:buNone/>
          </a:pPr>
          <a:r>
            <a:rPr lang="en-US" sz="1200" kern="1200"/>
            <a:t>User Role Organizations -&gt; SystemSecurityUserRoleOrganizationEntity</a:t>
          </a:r>
        </a:p>
      </dsp:txBody>
      <dsp:txXfrm>
        <a:off x="6320310" y="2993351"/>
        <a:ext cx="4652174" cy="1197135"/>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a:t>CRMUG Summit 2017</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E58CAF0-866C-41B3-A854-572A2A51FA6A}" type="datetime8">
              <a:rPr lang="en-US" smtClean="0">
                <a:latin typeface="Arial" panose="020B0604020202020204" pitchFamily="34" charset="0"/>
                <a:cs typeface="Arial" panose="020B0604020202020204" pitchFamily="34" charset="0"/>
              </a:rPr>
              <a:t>10/16/2025 2:36 PM</a:t>
            </a:fld>
            <a:endParaRPr lang="en-US">
              <a:latin typeface="Arial" panose="020B0604020202020204" pitchFamily="34" charset="0"/>
              <a:cs typeface="Arial" panose="020B0604020202020204"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Arial" panose="020B0604020202020204" pitchFamily="34" charset="0"/>
                <a:cs typeface="Arial" panose="020B0604020202020204" pitchFamily="34" charset="0"/>
              </a:rPr>
              <a:t>‹#›</a:t>
            </a:fld>
            <a:endParaRPr lang="en-US">
              <a:latin typeface="Arial" panose="020B0604020202020204" pitchFamily="34" charset="0"/>
              <a:cs typeface="Arial" panose="020B0604020202020204" pitchFamily="34" charset="0"/>
            </a:endParaRPr>
          </a:p>
        </p:txBody>
      </p:sp>
      <p:sp>
        <p:nvSpPr>
          <p:cNvPr id="5"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Arial" panose="020B0604020202020204" pitchFamily="34" charset="0"/>
                <a:ea typeface="Segoe UI" pitchFamily="34" charset="0"/>
                <a:cs typeface="Arial" panose="020B0604020202020204" pitchFamily="34" charset="0"/>
              </a:rPr>
              <a:t>© 2017 Dynamic Communities. All rights reserved.</a:t>
            </a: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cs typeface="Arial" panose="020B0604020202020204" pitchFamily="34" charset="0"/>
              </a:defRPr>
            </a:lvl1pPr>
          </a:lstStyle>
          <a:p>
            <a:r>
              <a:rPr lang="en-US"/>
              <a:t>CRMUG Summit 2017</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cs typeface="Arial" panose="020B0604020202020204" pitchFamily="34" charset="0"/>
              </a:defRPr>
            </a:lvl1pPr>
          </a:lstStyle>
          <a:p>
            <a:fld id="{2058EF5B-311B-4148-8831-2D28534D49CD}" type="datetime8">
              <a:rPr lang="en-US" smtClean="0"/>
              <a:t>10/16/2025 2:36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Arial" panose="020B0604020202020204" pitchFamily="34" charset="0"/>
                <a:cs typeface="Arial" panose="020B0604020202020204" pitchFamily="34" charset="0"/>
              </a:defRPr>
            </a:lvl1pPr>
          </a:lstStyle>
          <a:p>
            <a:fld id="{B4008EB6-D09E-4580-8CD6-DDB14511944F}" type="slidenum">
              <a:rPr lang="en-US" smtClean="0"/>
              <a:pPr/>
              <a:t>‹#›</a:t>
            </a:fld>
            <a:endParaRPr lang="en-US"/>
          </a:p>
        </p:txBody>
      </p:sp>
      <p:sp>
        <p:nvSpPr>
          <p:cNvPr id="7" name="Footer Placeholder 7"/>
          <p:cNvSpPr>
            <a:spLocks noGrp="1"/>
          </p:cNvSpPr>
          <p:nvPr>
            <p:ph type="ftr" sz="quarter" idx="4"/>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Arial" panose="020B0604020202020204" pitchFamily="34" charset="0"/>
                <a:ea typeface="Segoe UI" pitchFamily="34" charset="0"/>
                <a:cs typeface="Arial" panose="020B0604020202020204" pitchFamily="34" charset="0"/>
              </a:rPr>
              <a:t>© 2017 Dynamic Communities. All rights reserved.</a:t>
            </a:r>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ftr="0"/>
  <p:notesStyle>
    <a:lvl1pPr marL="0" algn="l" defTabSz="932742" rtl="0" eaLnBrk="1" latinLnBrk="0" hangingPunct="1">
      <a:lnSpc>
        <a:spcPct val="90000"/>
      </a:lnSpc>
      <a:spcAft>
        <a:spcPts val="340"/>
      </a:spcAft>
      <a:defRPr sz="900" kern="1200">
        <a:solidFill>
          <a:schemeClr val="tx1"/>
        </a:solidFill>
        <a:latin typeface="Arial" panose="020B0604020202020204" pitchFamily="34" charset="0"/>
        <a:ea typeface="+mn-ea"/>
        <a:cs typeface="Arial" panose="020B0604020202020204" pitchFamily="34" charset="0"/>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Arial" panose="020B0604020202020204" pitchFamily="34" charset="0"/>
        <a:ea typeface="+mn-ea"/>
        <a:cs typeface="Arial" panose="020B0604020202020204" pitchFamily="34" charset="0"/>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Arial" panose="020B0604020202020204" pitchFamily="34" charset="0"/>
        <a:ea typeface="+mn-ea"/>
        <a:cs typeface="Arial" panose="020B0604020202020204" pitchFamily="34" charset="0"/>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Arial" panose="020B0604020202020204" pitchFamily="34" charset="0"/>
        <a:ea typeface="+mn-ea"/>
        <a:cs typeface="Arial" panose="020B0604020202020204" pitchFamily="34" charset="0"/>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Arial" panose="020B0604020202020204" pitchFamily="34" charset="0"/>
        <a:ea typeface="+mn-ea"/>
        <a:cs typeface="Arial" panose="020B0604020202020204" pitchFamily="34" charset="0"/>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90000"/>
              </a:lnSpc>
              <a:spcBef>
                <a:spcPts val="0"/>
              </a:spcBef>
              <a:spcAft>
                <a:spcPts val="0"/>
              </a:spcAft>
              <a:buClr>
                <a:schemeClr val="dk1"/>
              </a:buClr>
              <a:buSzPts val="900"/>
              <a:buFont typeface="Arial"/>
              <a:buNone/>
            </a:pPr>
            <a:r>
              <a:rPr lang="en-US" dirty="0"/>
              <a:t>First and foremost, this feature is labeled as a ‘preview feature’ so it is not enabled by default so we have to navigate to System Administration -&gt; Workspaces -&gt; Feature Management and search for ‘monitoring and telemetry’. You can see the Status below is marked as the yellow triangle with exclamation point, indicating it is not enabled.</a:t>
            </a:r>
          </a:p>
          <a:p>
            <a:pPr marL="0" marR="0" lvl="0" indent="0" algn="l" rtl="0">
              <a:lnSpc>
                <a:spcPct val="90000"/>
              </a:lnSpc>
              <a:spcBef>
                <a:spcPts val="340"/>
              </a:spcBef>
              <a:spcAft>
                <a:spcPts val="0"/>
              </a:spcAft>
              <a:buClr>
                <a:schemeClr val="dk1"/>
              </a:buClr>
              <a:buSzPts val="900"/>
              <a:buFont typeface="Arial"/>
              <a:buNone/>
            </a:pPr>
            <a:endParaRPr lang="en-US" dirty="0"/>
          </a:p>
          <a:p>
            <a:pPr marL="0" marR="0" lvl="0" indent="0" algn="l" rtl="0">
              <a:lnSpc>
                <a:spcPct val="90000"/>
              </a:lnSpc>
              <a:spcBef>
                <a:spcPts val="340"/>
              </a:spcBef>
              <a:spcAft>
                <a:spcPts val="0"/>
              </a:spcAft>
              <a:buClr>
                <a:schemeClr val="dk1"/>
              </a:buClr>
              <a:buSzPts val="900"/>
              <a:buFont typeface="Arial"/>
              <a:buNone/>
            </a:pPr>
            <a:r>
              <a:rPr lang="en-US" dirty="0"/>
              <a:t>After enabling the feature, you can see the Status change to the green check mark.</a:t>
            </a:r>
          </a:p>
          <a:p>
            <a:pPr marL="0" lvl="0" indent="0" algn="l" rtl="0">
              <a:lnSpc>
                <a:spcPct val="90000"/>
              </a:lnSpc>
              <a:spcBef>
                <a:spcPts val="340"/>
              </a:spcBef>
              <a:spcAft>
                <a:spcPts val="0"/>
              </a:spcAft>
              <a:buNone/>
            </a:pPr>
            <a:endParaRPr lang="en-US" dirty="0"/>
          </a:p>
          <a:p>
            <a:pPr marL="0" lvl="0" indent="0" algn="l" rtl="0">
              <a:spcBef>
                <a:spcPts val="0"/>
              </a:spcBef>
              <a:spcAft>
                <a:spcPts val="340"/>
              </a:spcAft>
              <a:buNone/>
            </a:pPr>
            <a:endParaRPr lang="en-US" dirty="0"/>
          </a:p>
          <a:p>
            <a:endParaRPr lang="en-US" dirty="0"/>
          </a:p>
        </p:txBody>
      </p:sp>
      <p:sp>
        <p:nvSpPr>
          <p:cNvPr id="4" name="Header Placeholder 3"/>
          <p:cNvSpPr>
            <a:spLocks noGrp="1"/>
          </p:cNvSpPr>
          <p:nvPr>
            <p:ph type="hdr" sz="quarter"/>
          </p:nvPr>
        </p:nvSpPr>
        <p:spPr/>
        <p:txBody>
          <a:bodyPr/>
          <a:lstStyle/>
          <a:p>
            <a:r>
              <a:rPr lang="en-US"/>
              <a:t>CRMUG Summit 2017</a:t>
            </a:r>
          </a:p>
        </p:txBody>
      </p:sp>
      <p:sp>
        <p:nvSpPr>
          <p:cNvPr id="5" name="Date Placeholder 4"/>
          <p:cNvSpPr>
            <a:spLocks noGrp="1"/>
          </p:cNvSpPr>
          <p:nvPr>
            <p:ph type="dt" idx="1"/>
          </p:nvPr>
        </p:nvSpPr>
        <p:spPr/>
        <p:txBody>
          <a:bodyPr/>
          <a:lstStyle/>
          <a:p>
            <a:fld id="{2058EF5B-311B-4148-8831-2D28534D49CD}" type="datetime8">
              <a:rPr lang="en-US" smtClean="0"/>
              <a:t>10/16/2025 2:36 PM</a:t>
            </a:fld>
            <a:endParaRPr lang="en-US"/>
          </a:p>
        </p:txBody>
      </p:sp>
      <p:sp>
        <p:nvSpPr>
          <p:cNvPr id="6" name="Slide Number Placeholder 5"/>
          <p:cNvSpPr>
            <a:spLocks noGrp="1"/>
          </p:cNvSpPr>
          <p:nvPr>
            <p:ph type="sldNum" sz="quarter" idx="5"/>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20768210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header">
    <p:bg>
      <p:bgPr>
        <a:solidFill>
          <a:schemeClr val="tx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D4114E-5918-B1DB-D683-8740D063354D}"/>
              </a:ext>
            </a:extLst>
          </p:cNvPr>
          <p:cNvSpPr>
            <a:spLocks noGrp="1"/>
          </p:cNvSpPr>
          <p:nvPr>
            <p:ph type="title"/>
          </p:nvPr>
        </p:nvSpPr>
        <p:spPr>
          <a:xfrm>
            <a:off x="732153" y="765713"/>
            <a:ext cx="10972484" cy="712249"/>
          </a:xfrm>
          <a:prstGeom prst="rect">
            <a:avLst/>
          </a:prstGeom>
        </p:spPr>
        <p:txBody>
          <a:bodyPr vert="horz" wrap="square" lIns="146304" tIns="91440" rIns="146304" bIns="91440" rtlCol="0" anchor="ctr">
            <a:noAutofit/>
          </a:bodyPr>
          <a:lstStyle>
            <a:lvl1pPr>
              <a:defRPr sz="4400" b="1" i="0" baseline="0">
                <a:solidFill>
                  <a:srgbClr val="1E275C"/>
                </a:solidFill>
                <a:latin typeface="Segoe" panose="020B0502040200020203" pitchFamily="34" charset="77"/>
              </a:defRPr>
            </a:lvl1pPr>
          </a:lstStyle>
          <a:p>
            <a:r>
              <a:rPr lang="en-US"/>
              <a:t>Click to edit Master title style</a:t>
            </a:r>
          </a:p>
        </p:txBody>
      </p:sp>
      <p:sp>
        <p:nvSpPr>
          <p:cNvPr id="6" name="Text Placeholder 3">
            <a:extLst>
              <a:ext uri="{FF2B5EF4-FFF2-40B4-BE49-F238E27FC236}">
                <a16:creationId xmlns:a16="http://schemas.microsoft.com/office/drawing/2014/main" id="{067774B5-F68C-1108-7441-1A84E31C5097}"/>
              </a:ext>
            </a:extLst>
          </p:cNvPr>
          <p:cNvSpPr>
            <a:spLocks noGrp="1"/>
          </p:cNvSpPr>
          <p:nvPr>
            <p:ph idx="1"/>
          </p:nvPr>
        </p:nvSpPr>
        <p:spPr>
          <a:xfrm>
            <a:off x="731836" y="1668462"/>
            <a:ext cx="10972485" cy="4190999"/>
          </a:xfrm>
          <a:prstGeom prst="rect">
            <a:avLst/>
          </a:prstGeom>
        </p:spPr>
        <p:txBody>
          <a:bodyPr vert="horz" wrap="square" lIns="146304" tIns="91440" rIns="146304" bIns="91440" rtlCol="0">
            <a:noAutofit/>
          </a:bodyPr>
          <a:lstStyle>
            <a:lvl1pPr>
              <a:defRPr baseline="0">
                <a:solidFill>
                  <a:schemeClr val="bg1">
                    <a:lumMod val="50000"/>
                  </a:schemeClr>
                </a:solidFill>
              </a:defRPr>
            </a:lvl1pPr>
            <a:lvl2pPr>
              <a:defRPr baseline="0">
                <a:solidFill>
                  <a:schemeClr val="bg1">
                    <a:lumMod val="50000"/>
                  </a:schemeClr>
                </a:solidFill>
              </a:defRPr>
            </a:lvl2pPr>
            <a:lvl3pPr>
              <a:defRPr baseline="0">
                <a:solidFill>
                  <a:schemeClr val="bg1">
                    <a:lumMod val="50000"/>
                  </a:schemeClr>
                </a:solidFill>
              </a:defRPr>
            </a:lvl3pPr>
          </a:lstStyle>
          <a:p>
            <a:pPr lvl="0"/>
            <a:r>
              <a:rPr lang="en-US"/>
              <a:t>Edit Master text styles</a:t>
            </a:r>
          </a:p>
          <a:p>
            <a:pPr lvl="1"/>
            <a:r>
              <a:rPr lang="en-US"/>
              <a:t>Second level</a:t>
            </a:r>
          </a:p>
          <a:p>
            <a:pPr lvl="2"/>
            <a:r>
              <a:rPr lang="en-US"/>
              <a:t>Third level</a:t>
            </a:r>
          </a:p>
        </p:txBody>
      </p:sp>
      <p:pic>
        <p:nvPicPr>
          <p:cNvPr id="3" name="Picture 2">
            <a:extLst>
              <a:ext uri="{FF2B5EF4-FFF2-40B4-BE49-F238E27FC236}">
                <a16:creationId xmlns:a16="http://schemas.microsoft.com/office/drawing/2014/main" id="{0C67BE35-4283-FC22-2DF1-9BAE77625F2F}"/>
              </a:ext>
            </a:extLst>
          </p:cNvPr>
          <p:cNvPicPr>
            <a:picLocks noChangeAspect="1"/>
          </p:cNvPicPr>
          <p:nvPr userDrawn="1"/>
        </p:nvPicPr>
        <p:blipFill>
          <a:blip r:embed="rId2"/>
          <a:stretch>
            <a:fillRect/>
          </a:stretch>
        </p:blipFill>
        <p:spPr>
          <a:xfrm>
            <a:off x="9350375" y="302406"/>
            <a:ext cx="3086100" cy="1092200"/>
          </a:xfrm>
          <a:prstGeom prst="rect">
            <a:avLst/>
          </a:prstGeom>
        </p:spPr>
      </p:pic>
      <p:sp>
        <p:nvSpPr>
          <p:cNvPr id="5" name="Rectangle 4">
            <a:extLst>
              <a:ext uri="{FF2B5EF4-FFF2-40B4-BE49-F238E27FC236}">
                <a16:creationId xmlns:a16="http://schemas.microsoft.com/office/drawing/2014/main" id="{6ADF9018-552B-83D7-92A3-76120E4637B5}"/>
              </a:ext>
            </a:extLst>
          </p:cNvPr>
          <p:cNvSpPr/>
          <p:nvPr userDrawn="1"/>
        </p:nvSpPr>
        <p:spPr bwMode="auto">
          <a:xfrm>
            <a:off x="-3" y="0"/>
            <a:ext cx="12436477" cy="3570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CCFDFF33-C3AC-4360-2256-6D09B51BC89A}"/>
              </a:ext>
            </a:extLst>
          </p:cNvPr>
          <p:cNvSpPr/>
          <p:nvPr userDrawn="1"/>
        </p:nvSpPr>
        <p:spPr bwMode="auto">
          <a:xfrm>
            <a:off x="-3" y="6637474"/>
            <a:ext cx="12436478" cy="3570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9" name="Straight Connector 8">
            <a:extLst>
              <a:ext uri="{FF2B5EF4-FFF2-40B4-BE49-F238E27FC236}">
                <a16:creationId xmlns:a16="http://schemas.microsoft.com/office/drawing/2014/main" id="{9E7527AD-759C-5A08-98E2-71BD229E8255}"/>
              </a:ext>
            </a:extLst>
          </p:cNvPr>
          <p:cNvCxnSpPr/>
          <p:nvPr userDrawn="1"/>
        </p:nvCxnSpPr>
        <p:spPr>
          <a:xfrm>
            <a:off x="-4" y="385588"/>
            <a:ext cx="12436478" cy="0"/>
          </a:xfrm>
          <a:prstGeom prst="line">
            <a:avLst/>
          </a:prstGeom>
          <a:ln w="53975">
            <a:solidFill>
              <a:srgbClr val="F5912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object 10">
            <a:extLst>
              <a:ext uri="{FF2B5EF4-FFF2-40B4-BE49-F238E27FC236}">
                <a16:creationId xmlns:a16="http://schemas.microsoft.com/office/drawing/2014/main" id="{C02CC332-457D-2159-182F-CF67A980D719}"/>
              </a:ext>
            </a:extLst>
          </p:cNvPr>
          <p:cNvSpPr txBox="1"/>
          <p:nvPr userDrawn="1"/>
        </p:nvSpPr>
        <p:spPr>
          <a:xfrm>
            <a:off x="9732132" y="6713921"/>
            <a:ext cx="2684147" cy="20005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700">
              <a:spcBef>
                <a:spcPts val="100"/>
              </a:spcBef>
              <a:defRPr sz="1300" spc="215">
                <a:solidFill>
                  <a:srgbClr val="3C474C"/>
                </a:solidFill>
                <a:latin typeface="Lucida Sans Unicode"/>
                <a:ea typeface="Lucida Sans Unicode"/>
                <a:cs typeface="Lucida Sans Unicode"/>
                <a:sym typeface="Lucida Sans Unicode"/>
              </a:defRPr>
            </a:pPr>
            <a:r>
              <a:rPr baseline="0" dirty="0">
                <a:solidFill>
                  <a:schemeClr val="tx1"/>
                </a:solidFill>
              </a:rPr>
              <a:t>@</a:t>
            </a:r>
            <a:r>
              <a:rPr spc="-65" baseline="0" dirty="0">
                <a:solidFill>
                  <a:schemeClr val="tx1"/>
                </a:solidFill>
              </a:rPr>
              <a:t> </a:t>
            </a:r>
            <a:r>
              <a:rPr spc="-50" baseline="0" dirty="0">
                <a:solidFill>
                  <a:schemeClr val="tx1"/>
                </a:solidFill>
              </a:rPr>
              <a:t>202</a:t>
            </a:r>
            <a:r>
              <a:rPr lang="en-US" spc="-50" baseline="0" dirty="0">
                <a:solidFill>
                  <a:schemeClr val="tx1"/>
                </a:solidFill>
              </a:rPr>
              <a:t>5</a:t>
            </a:r>
            <a:r>
              <a:rPr spc="-65" baseline="0" dirty="0">
                <a:solidFill>
                  <a:schemeClr val="tx1"/>
                </a:solidFill>
              </a:rPr>
              <a:t> </a:t>
            </a:r>
            <a:r>
              <a:rPr spc="60" baseline="0" dirty="0">
                <a:solidFill>
                  <a:schemeClr val="tx1"/>
                </a:solidFill>
              </a:rPr>
              <a:t>Dynamic</a:t>
            </a:r>
            <a:r>
              <a:rPr spc="-65" baseline="0" dirty="0">
                <a:solidFill>
                  <a:schemeClr val="tx1"/>
                </a:solidFill>
              </a:rPr>
              <a:t> </a:t>
            </a:r>
            <a:r>
              <a:rPr spc="40" baseline="0" dirty="0">
                <a:solidFill>
                  <a:schemeClr val="tx1"/>
                </a:solidFill>
              </a:rPr>
              <a:t>Communities</a:t>
            </a:r>
          </a:p>
        </p:txBody>
      </p:sp>
    </p:spTree>
    <p:extLst>
      <p:ext uri="{BB962C8B-B14F-4D97-AF65-F5344CB8AC3E}">
        <p14:creationId xmlns:p14="http://schemas.microsoft.com/office/powerpoint/2010/main" val="378883854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03">
          <p15:clr>
            <a:srgbClr val="FBAE40"/>
          </p15:clr>
        </p15:guide>
        <p15:guide id="2" orient="horz" pos="105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Agenda">
    <p:bg>
      <p:bgPr>
        <a:solidFill>
          <a:schemeClr val="bg1"/>
        </a:solidFill>
        <a:effectLst/>
      </p:bgPr>
    </p:bg>
    <p:spTree>
      <p:nvGrpSpPr>
        <p:cNvPr id="1" name=""/>
        <p:cNvGrpSpPr/>
        <p:nvPr/>
      </p:nvGrpSpPr>
      <p:grpSpPr>
        <a:xfrm>
          <a:off x="0" y="0"/>
          <a:ext cx="0" cy="0"/>
          <a:chOff x="0" y="0"/>
          <a:chExt cx="0" cy="0"/>
        </a:xfrm>
      </p:grpSpPr>
      <p:pic>
        <p:nvPicPr>
          <p:cNvPr id="4" name="Picture 3" descr="Palm trees in the sky&#10;&#10;Description automatically generated">
            <a:extLst>
              <a:ext uri="{FF2B5EF4-FFF2-40B4-BE49-F238E27FC236}">
                <a16:creationId xmlns:a16="http://schemas.microsoft.com/office/drawing/2014/main" id="{10B88D82-2B62-3BFB-D841-B76287AC052E}"/>
              </a:ext>
            </a:extLst>
          </p:cNvPr>
          <p:cNvPicPr>
            <a:picLocks noChangeAspect="1"/>
          </p:cNvPicPr>
          <p:nvPr userDrawn="1"/>
        </p:nvPicPr>
        <p:blipFill rotWithShape="1">
          <a:blip r:embed="rId2">
            <a:alphaModFix amt="50000"/>
          </a:blip>
          <a:srcRect t="5520" b="7562"/>
          <a:stretch/>
        </p:blipFill>
        <p:spPr>
          <a:xfrm>
            <a:off x="-1" y="0"/>
            <a:ext cx="12436475" cy="6994525"/>
          </a:xfrm>
          <a:prstGeom prst="rect">
            <a:avLst/>
          </a:prstGeom>
        </p:spPr>
      </p:pic>
      <p:sp>
        <p:nvSpPr>
          <p:cNvPr id="10" name="object 10">
            <a:extLst>
              <a:ext uri="{FF2B5EF4-FFF2-40B4-BE49-F238E27FC236}">
                <a16:creationId xmlns:a16="http://schemas.microsoft.com/office/drawing/2014/main" id="{AA4E1C05-C18C-5999-ACBA-01155639006B}"/>
              </a:ext>
            </a:extLst>
          </p:cNvPr>
          <p:cNvSpPr txBox="1"/>
          <p:nvPr userDrawn="1"/>
        </p:nvSpPr>
        <p:spPr>
          <a:xfrm>
            <a:off x="9685337" y="6637374"/>
            <a:ext cx="2737970" cy="20809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spAutoFit/>
          </a:bodyPr>
          <a:lstStyle/>
          <a:p>
            <a:pPr indent="12953">
              <a:spcBef>
                <a:spcPts val="102"/>
              </a:spcBef>
              <a:defRPr sz="1300" spc="215">
                <a:solidFill>
                  <a:srgbClr val="3C474C"/>
                </a:solidFill>
                <a:latin typeface="Lucida Sans Unicode"/>
                <a:ea typeface="Lucida Sans Unicode"/>
                <a:cs typeface="Lucida Sans Unicode"/>
                <a:sym typeface="Lucida Sans Unicode"/>
              </a:defRPr>
            </a:pPr>
            <a:r>
              <a:rPr sz="1326" baseline="0" dirty="0">
                <a:solidFill>
                  <a:srgbClr val="1B449A"/>
                </a:solidFill>
              </a:rPr>
              <a:t>@</a:t>
            </a:r>
            <a:r>
              <a:rPr sz="1326" spc="-66" baseline="0" dirty="0">
                <a:solidFill>
                  <a:srgbClr val="1B449A"/>
                </a:solidFill>
              </a:rPr>
              <a:t> </a:t>
            </a:r>
            <a:r>
              <a:rPr sz="1326" spc="-51" baseline="0" dirty="0">
                <a:solidFill>
                  <a:srgbClr val="1B449A"/>
                </a:solidFill>
              </a:rPr>
              <a:t>202</a:t>
            </a:r>
            <a:r>
              <a:rPr lang="en-US" sz="1326" spc="-51" baseline="0" dirty="0">
                <a:solidFill>
                  <a:srgbClr val="1B449A"/>
                </a:solidFill>
              </a:rPr>
              <a:t>5</a:t>
            </a:r>
            <a:r>
              <a:rPr sz="1326" spc="-66" baseline="0" dirty="0">
                <a:solidFill>
                  <a:srgbClr val="1B449A"/>
                </a:solidFill>
              </a:rPr>
              <a:t> </a:t>
            </a:r>
            <a:r>
              <a:rPr sz="1326" spc="61" baseline="0" dirty="0">
                <a:solidFill>
                  <a:srgbClr val="1B449A"/>
                </a:solidFill>
              </a:rPr>
              <a:t>Dynamic</a:t>
            </a:r>
            <a:r>
              <a:rPr sz="1326" spc="-66" baseline="0" dirty="0">
                <a:solidFill>
                  <a:srgbClr val="1B449A"/>
                </a:solidFill>
              </a:rPr>
              <a:t> </a:t>
            </a:r>
            <a:r>
              <a:rPr sz="1326" spc="41" baseline="0" dirty="0">
                <a:solidFill>
                  <a:srgbClr val="1B449A"/>
                </a:solidFill>
              </a:rPr>
              <a:t>Communities</a:t>
            </a:r>
          </a:p>
        </p:txBody>
      </p:sp>
      <p:sp>
        <p:nvSpPr>
          <p:cNvPr id="3" name="Slide Number Placeholder 2">
            <a:extLst>
              <a:ext uri="{FF2B5EF4-FFF2-40B4-BE49-F238E27FC236}">
                <a16:creationId xmlns:a16="http://schemas.microsoft.com/office/drawing/2014/main" id="{D18FB400-37E7-74B2-ACB9-7ED56CD5FDD0}"/>
              </a:ext>
            </a:extLst>
          </p:cNvPr>
          <p:cNvSpPr>
            <a:spLocks noGrp="1"/>
          </p:cNvSpPr>
          <p:nvPr>
            <p:ph type="sldNum" sz="quarter" idx="10"/>
          </p:nvPr>
        </p:nvSpPr>
        <p:spPr/>
        <p:txBody>
          <a:bodyPr/>
          <a:lstStyle/>
          <a:p>
            <a:fld id="{86CB4B4D-7CA3-9044-876B-883B54F8677D}" type="slidenum">
              <a:rPr lang="en-US" smtClean="0"/>
              <a:t>‹#›</a:t>
            </a:fld>
            <a:endParaRPr lang="en-US"/>
          </a:p>
        </p:txBody>
      </p:sp>
      <p:pic>
        <p:nvPicPr>
          <p:cNvPr id="2" name="Picture 1">
            <a:extLst>
              <a:ext uri="{FF2B5EF4-FFF2-40B4-BE49-F238E27FC236}">
                <a16:creationId xmlns:a16="http://schemas.microsoft.com/office/drawing/2014/main" id="{CDF96BD7-A0D0-5697-E23A-C8FAF10B28E9}"/>
              </a:ext>
            </a:extLst>
          </p:cNvPr>
          <p:cNvPicPr>
            <a:picLocks noChangeAspect="1"/>
          </p:cNvPicPr>
          <p:nvPr userDrawn="1"/>
        </p:nvPicPr>
        <p:blipFill>
          <a:blip r:embed="rId3"/>
          <a:stretch>
            <a:fillRect/>
          </a:stretch>
        </p:blipFill>
        <p:spPr>
          <a:xfrm>
            <a:off x="9350375" y="214270"/>
            <a:ext cx="3086100" cy="1092200"/>
          </a:xfrm>
          <a:prstGeom prst="rect">
            <a:avLst/>
          </a:prstGeom>
        </p:spPr>
      </p:pic>
    </p:spTree>
    <p:extLst>
      <p:ext uri="{BB962C8B-B14F-4D97-AF65-F5344CB8AC3E}">
        <p14:creationId xmlns:p14="http://schemas.microsoft.com/office/powerpoint/2010/main" val="252641108"/>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Blank Content">
    <p:bg>
      <p:bgPr>
        <a:solidFill>
          <a:schemeClr val="bg1"/>
        </a:solidFill>
        <a:effectLst/>
      </p:bgPr>
    </p:bg>
    <p:spTree>
      <p:nvGrpSpPr>
        <p:cNvPr id="1" name=""/>
        <p:cNvGrpSpPr/>
        <p:nvPr/>
      </p:nvGrpSpPr>
      <p:grpSpPr>
        <a:xfrm>
          <a:off x="0" y="0"/>
          <a:ext cx="0" cy="0"/>
          <a:chOff x="0" y="0"/>
          <a:chExt cx="0" cy="0"/>
        </a:xfrm>
      </p:grpSpPr>
      <p:pic>
        <p:nvPicPr>
          <p:cNvPr id="4" name="object 3" descr="object 3">
            <a:extLst>
              <a:ext uri="{FF2B5EF4-FFF2-40B4-BE49-F238E27FC236}">
                <a16:creationId xmlns:a16="http://schemas.microsoft.com/office/drawing/2014/main" id="{A5D03D5E-93BB-8906-4997-A84B5DF91C60}"/>
              </a:ext>
            </a:extLst>
          </p:cNvPr>
          <p:cNvPicPr>
            <a:picLocks noChangeAspect="1"/>
          </p:cNvPicPr>
          <p:nvPr userDrawn="1"/>
        </p:nvPicPr>
        <p:blipFill rotWithShape="1">
          <a:blip r:embed="rId2"/>
          <a:srcRect t="80014"/>
          <a:stretch/>
        </p:blipFill>
        <p:spPr>
          <a:xfrm>
            <a:off x="0" y="6049961"/>
            <a:ext cx="12462953" cy="944564"/>
          </a:xfrm>
          <a:prstGeom prst="rect">
            <a:avLst/>
          </a:prstGeom>
          <a:ln w="12700" cap="flat">
            <a:noFill/>
            <a:miter lim="400000"/>
          </a:ln>
          <a:effectLst/>
        </p:spPr>
      </p:pic>
      <p:sp>
        <p:nvSpPr>
          <p:cNvPr id="6" name="object 10">
            <a:extLst>
              <a:ext uri="{FF2B5EF4-FFF2-40B4-BE49-F238E27FC236}">
                <a16:creationId xmlns:a16="http://schemas.microsoft.com/office/drawing/2014/main" id="{3F3FC02D-4163-99D0-F7E6-842667F226E2}"/>
              </a:ext>
            </a:extLst>
          </p:cNvPr>
          <p:cNvSpPr txBox="1"/>
          <p:nvPr userDrawn="1"/>
        </p:nvSpPr>
        <p:spPr>
          <a:xfrm>
            <a:off x="713677" y="6469062"/>
            <a:ext cx="2684147" cy="20005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700">
              <a:spcBef>
                <a:spcPts val="100"/>
              </a:spcBef>
              <a:defRPr sz="1300" spc="215">
                <a:solidFill>
                  <a:srgbClr val="3C474C"/>
                </a:solidFill>
                <a:latin typeface="Lucida Sans Unicode"/>
                <a:ea typeface="Lucida Sans Unicode"/>
                <a:cs typeface="Lucida Sans Unicode"/>
                <a:sym typeface="Lucida Sans Unicode"/>
              </a:defRPr>
            </a:pPr>
            <a:r>
              <a:rPr>
                <a:solidFill>
                  <a:schemeClr val="bg1"/>
                </a:solidFill>
              </a:rPr>
              <a:t>@</a:t>
            </a:r>
            <a:r>
              <a:rPr spc="-65">
                <a:solidFill>
                  <a:schemeClr val="bg1"/>
                </a:solidFill>
              </a:rPr>
              <a:t> </a:t>
            </a:r>
            <a:r>
              <a:rPr spc="-50">
                <a:solidFill>
                  <a:schemeClr val="bg1"/>
                </a:solidFill>
              </a:rPr>
              <a:t>202</a:t>
            </a:r>
            <a:r>
              <a:rPr lang="en-US" spc="-50">
                <a:solidFill>
                  <a:schemeClr val="bg1"/>
                </a:solidFill>
              </a:rPr>
              <a:t>4</a:t>
            </a:r>
            <a:r>
              <a:rPr spc="-65">
                <a:solidFill>
                  <a:schemeClr val="bg1"/>
                </a:solidFill>
              </a:rPr>
              <a:t> </a:t>
            </a:r>
            <a:r>
              <a:rPr spc="60">
                <a:solidFill>
                  <a:schemeClr val="bg1"/>
                </a:solidFill>
              </a:rPr>
              <a:t>Dynamic</a:t>
            </a:r>
            <a:r>
              <a:rPr spc="-65">
                <a:solidFill>
                  <a:schemeClr val="bg1"/>
                </a:solidFill>
              </a:rPr>
              <a:t> </a:t>
            </a:r>
            <a:r>
              <a:rPr spc="40">
                <a:solidFill>
                  <a:schemeClr val="bg1"/>
                </a:solidFill>
              </a:rPr>
              <a:t>Communities</a:t>
            </a:r>
          </a:p>
        </p:txBody>
      </p:sp>
      <p:sp>
        <p:nvSpPr>
          <p:cNvPr id="3" name="Title 2">
            <a:extLst>
              <a:ext uri="{FF2B5EF4-FFF2-40B4-BE49-F238E27FC236}">
                <a16:creationId xmlns:a16="http://schemas.microsoft.com/office/drawing/2014/main" id="{45969C0B-617D-29BE-69D1-96DCD556DE15}"/>
              </a:ext>
            </a:extLst>
          </p:cNvPr>
          <p:cNvSpPr>
            <a:spLocks noGrp="1"/>
          </p:cNvSpPr>
          <p:nvPr>
            <p:ph type="title" hasCustomPrompt="1"/>
          </p:nvPr>
        </p:nvSpPr>
        <p:spPr>
          <a:xfrm>
            <a:off x="713677" y="459009"/>
            <a:ext cx="10972484" cy="712249"/>
          </a:xfrm>
        </p:spPr>
        <p:txBody>
          <a:bodyPr/>
          <a:lstStyle>
            <a:lvl1pPr>
              <a:defRPr/>
            </a:lvl1pPr>
          </a:lstStyle>
          <a:p>
            <a:r>
              <a:rPr lang="en-US"/>
              <a:t>Title</a:t>
            </a:r>
          </a:p>
        </p:txBody>
      </p:sp>
      <p:sp>
        <p:nvSpPr>
          <p:cNvPr id="7" name="Text Placeholder 6">
            <a:extLst>
              <a:ext uri="{FF2B5EF4-FFF2-40B4-BE49-F238E27FC236}">
                <a16:creationId xmlns:a16="http://schemas.microsoft.com/office/drawing/2014/main" id="{B19BD2D9-3E59-9AC9-5C71-E4D386FAEFA0}"/>
              </a:ext>
            </a:extLst>
          </p:cNvPr>
          <p:cNvSpPr>
            <a:spLocks noGrp="1"/>
          </p:cNvSpPr>
          <p:nvPr>
            <p:ph type="body" sz="quarter" idx="10"/>
          </p:nvPr>
        </p:nvSpPr>
        <p:spPr>
          <a:xfrm>
            <a:off x="713361" y="1595360"/>
            <a:ext cx="10972800" cy="4035501"/>
          </a:xfrm>
        </p:spPr>
        <p:txBody>
          <a:bodyPr/>
          <a:lstStyle/>
          <a:p>
            <a:pPr lvl="0"/>
            <a:endParaRPr lang="en-US"/>
          </a:p>
        </p:txBody>
      </p:sp>
      <p:pic>
        <p:nvPicPr>
          <p:cNvPr id="8" name="Picture 7">
            <a:extLst>
              <a:ext uri="{FF2B5EF4-FFF2-40B4-BE49-F238E27FC236}">
                <a16:creationId xmlns:a16="http://schemas.microsoft.com/office/drawing/2014/main" id="{17165A25-F545-F0E8-D06C-6484AA82E930}"/>
              </a:ext>
            </a:extLst>
          </p:cNvPr>
          <p:cNvPicPr>
            <a:picLocks noChangeAspect="1"/>
          </p:cNvPicPr>
          <p:nvPr userDrawn="1"/>
        </p:nvPicPr>
        <p:blipFill>
          <a:blip r:embed="rId3"/>
          <a:stretch>
            <a:fillRect/>
          </a:stretch>
        </p:blipFill>
        <p:spPr>
          <a:xfrm>
            <a:off x="9350375" y="214270"/>
            <a:ext cx="3086100" cy="1092200"/>
          </a:xfrm>
          <a:prstGeom prst="rect">
            <a:avLst/>
          </a:prstGeom>
        </p:spPr>
      </p:pic>
    </p:spTree>
    <p:extLst>
      <p:ext uri="{BB962C8B-B14F-4D97-AF65-F5344CB8AC3E}">
        <p14:creationId xmlns:p14="http://schemas.microsoft.com/office/powerpoint/2010/main" val="189745578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4036C-F2D0-E5FA-A9AD-9F13C43C51E6}"/>
              </a:ext>
            </a:extLst>
          </p:cNvPr>
          <p:cNvSpPr>
            <a:spLocks noGrp="1"/>
          </p:cNvSpPr>
          <p:nvPr>
            <p:ph type="ctrTitle"/>
          </p:nvPr>
        </p:nvSpPr>
        <p:spPr>
          <a:xfrm>
            <a:off x="1554163" y="1144588"/>
            <a:ext cx="9328150" cy="2435225"/>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B2027C8-6E77-AA13-28A0-54A3DA880F88}"/>
              </a:ext>
            </a:extLst>
          </p:cNvPr>
          <p:cNvSpPr>
            <a:spLocks noGrp="1"/>
          </p:cNvSpPr>
          <p:nvPr>
            <p:ph type="subTitle" idx="1"/>
          </p:nvPr>
        </p:nvSpPr>
        <p:spPr>
          <a:xfrm>
            <a:off x="1554163" y="3673475"/>
            <a:ext cx="9328150" cy="168910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A9838F5-6A95-0D91-ED36-47BEFFF4AB1A}"/>
              </a:ext>
            </a:extLst>
          </p:cNvPr>
          <p:cNvSpPr>
            <a:spLocks noGrp="1"/>
          </p:cNvSpPr>
          <p:nvPr>
            <p:ph type="dt" sz="half" idx="10"/>
          </p:nvPr>
        </p:nvSpPr>
        <p:spPr/>
        <p:txBody>
          <a:bodyPr/>
          <a:lstStyle/>
          <a:p>
            <a:fld id="{E41419FB-D837-7647-AC90-84F19AB974CA}" type="datetimeFigureOut">
              <a:rPr lang="en-US" smtClean="0"/>
              <a:t>10/16/2025</a:t>
            </a:fld>
            <a:endParaRPr lang="en-US"/>
          </a:p>
        </p:txBody>
      </p:sp>
      <p:sp>
        <p:nvSpPr>
          <p:cNvPr id="5" name="Footer Placeholder 4">
            <a:extLst>
              <a:ext uri="{FF2B5EF4-FFF2-40B4-BE49-F238E27FC236}">
                <a16:creationId xmlns:a16="http://schemas.microsoft.com/office/drawing/2014/main" id="{67870B45-D55C-7586-BF10-D531E34555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739F54-5652-FD6C-DC9C-258633175A80}"/>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22196503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606E4-0255-04C2-05F4-69A58A211C5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A0542DC-8B03-6107-E71E-9588A48652E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E9F7FA-AEA7-B39E-4D04-5645B5FBA0DC}"/>
              </a:ext>
            </a:extLst>
          </p:cNvPr>
          <p:cNvSpPr>
            <a:spLocks noGrp="1"/>
          </p:cNvSpPr>
          <p:nvPr>
            <p:ph type="dt" sz="half" idx="10"/>
          </p:nvPr>
        </p:nvSpPr>
        <p:spPr/>
        <p:txBody>
          <a:bodyPr/>
          <a:lstStyle/>
          <a:p>
            <a:fld id="{E41419FB-D837-7647-AC90-84F19AB974CA}" type="datetimeFigureOut">
              <a:rPr lang="en-US" smtClean="0"/>
              <a:t>10/16/2025</a:t>
            </a:fld>
            <a:endParaRPr lang="en-US"/>
          </a:p>
        </p:txBody>
      </p:sp>
      <p:sp>
        <p:nvSpPr>
          <p:cNvPr id="5" name="Footer Placeholder 4">
            <a:extLst>
              <a:ext uri="{FF2B5EF4-FFF2-40B4-BE49-F238E27FC236}">
                <a16:creationId xmlns:a16="http://schemas.microsoft.com/office/drawing/2014/main" id="{AF291419-2070-DBE8-4146-4E956DA441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BD1D98-2323-B250-6D61-CA41D4A0455E}"/>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11219016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30CF9-0706-CA5E-8233-A787752FEA3E}"/>
              </a:ext>
            </a:extLst>
          </p:cNvPr>
          <p:cNvSpPr>
            <a:spLocks noGrp="1"/>
          </p:cNvSpPr>
          <p:nvPr>
            <p:ph type="title"/>
          </p:nvPr>
        </p:nvSpPr>
        <p:spPr>
          <a:xfrm>
            <a:off x="849313" y="1743075"/>
            <a:ext cx="10725150" cy="2909888"/>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EA967A8-44A8-E9A0-067A-424CE94896C1}"/>
              </a:ext>
            </a:extLst>
          </p:cNvPr>
          <p:cNvSpPr>
            <a:spLocks noGrp="1"/>
          </p:cNvSpPr>
          <p:nvPr>
            <p:ph type="body" idx="1"/>
          </p:nvPr>
        </p:nvSpPr>
        <p:spPr>
          <a:xfrm>
            <a:off x="849313" y="4681538"/>
            <a:ext cx="10725150" cy="1528762"/>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6C0E77A-EC6E-C017-88A8-8DC155321D4C}"/>
              </a:ext>
            </a:extLst>
          </p:cNvPr>
          <p:cNvSpPr>
            <a:spLocks noGrp="1"/>
          </p:cNvSpPr>
          <p:nvPr>
            <p:ph type="dt" sz="half" idx="10"/>
          </p:nvPr>
        </p:nvSpPr>
        <p:spPr/>
        <p:txBody>
          <a:bodyPr/>
          <a:lstStyle/>
          <a:p>
            <a:fld id="{E41419FB-D837-7647-AC90-84F19AB974CA}" type="datetimeFigureOut">
              <a:rPr lang="en-US" smtClean="0"/>
              <a:t>10/16/2025</a:t>
            </a:fld>
            <a:endParaRPr lang="en-US"/>
          </a:p>
        </p:txBody>
      </p:sp>
      <p:sp>
        <p:nvSpPr>
          <p:cNvPr id="5" name="Footer Placeholder 4">
            <a:extLst>
              <a:ext uri="{FF2B5EF4-FFF2-40B4-BE49-F238E27FC236}">
                <a16:creationId xmlns:a16="http://schemas.microsoft.com/office/drawing/2014/main" id="{3F1CE00A-629B-9809-956B-E335D55F67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2B17E4-5C7F-BEF8-1CB1-B96E8750A009}"/>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25106894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492D2-7BB3-EE30-D85D-6D233270B0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1D507E3-3070-235F-5D9B-7B41B9945937}"/>
              </a:ext>
            </a:extLst>
          </p:cNvPr>
          <p:cNvSpPr>
            <a:spLocks noGrp="1"/>
          </p:cNvSpPr>
          <p:nvPr>
            <p:ph sz="half" idx="1"/>
          </p:nvPr>
        </p:nvSpPr>
        <p:spPr>
          <a:xfrm>
            <a:off x="855663" y="1862138"/>
            <a:ext cx="5286375" cy="4437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498F23-5C78-95FD-0482-21D4DA4F8540}"/>
              </a:ext>
            </a:extLst>
          </p:cNvPr>
          <p:cNvSpPr>
            <a:spLocks noGrp="1"/>
          </p:cNvSpPr>
          <p:nvPr>
            <p:ph sz="half" idx="2"/>
          </p:nvPr>
        </p:nvSpPr>
        <p:spPr>
          <a:xfrm>
            <a:off x="6294438" y="1862138"/>
            <a:ext cx="5286375" cy="4437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F17ACFC-758C-978C-4200-4FDD1300C5A9}"/>
              </a:ext>
            </a:extLst>
          </p:cNvPr>
          <p:cNvSpPr>
            <a:spLocks noGrp="1"/>
          </p:cNvSpPr>
          <p:nvPr>
            <p:ph type="dt" sz="half" idx="10"/>
          </p:nvPr>
        </p:nvSpPr>
        <p:spPr/>
        <p:txBody>
          <a:bodyPr/>
          <a:lstStyle/>
          <a:p>
            <a:fld id="{E41419FB-D837-7647-AC90-84F19AB974CA}" type="datetimeFigureOut">
              <a:rPr lang="en-US" smtClean="0"/>
              <a:t>10/16/2025</a:t>
            </a:fld>
            <a:endParaRPr lang="en-US"/>
          </a:p>
        </p:txBody>
      </p:sp>
      <p:sp>
        <p:nvSpPr>
          <p:cNvPr id="6" name="Footer Placeholder 5">
            <a:extLst>
              <a:ext uri="{FF2B5EF4-FFF2-40B4-BE49-F238E27FC236}">
                <a16:creationId xmlns:a16="http://schemas.microsoft.com/office/drawing/2014/main" id="{4A7416CE-42F7-3D16-510A-2BAF401EE7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FE40FE-5412-F1B7-8745-8D453CC23783}"/>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33126998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C6CB6-D887-658C-B7FA-79FCA55655F5}"/>
              </a:ext>
            </a:extLst>
          </p:cNvPr>
          <p:cNvSpPr>
            <a:spLocks noGrp="1"/>
          </p:cNvSpPr>
          <p:nvPr>
            <p:ph type="title"/>
          </p:nvPr>
        </p:nvSpPr>
        <p:spPr>
          <a:xfrm>
            <a:off x="857250" y="373063"/>
            <a:ext cx="10725150" cy="13509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75116B04-70DE-2CE1-9DDB-0DB3D6994066}"/>
              </a:ext>
            </a:extLst>
          </p:cNvPr>
          <p:cNvSpPr>
            <a:spLocks noGrp="1"/>
          </p:cNvSpPr>
          <p:nvPr>
            <p:ph type="body" idx="1"/>
          </p:nvPr>
        </p:nvSpPr>
        <p:spPr>
          <a:xfrm>
            <a:off x="857250" y="1714500"/>
            <a:ext cx="5260975" cy="83978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1A19F21-136B-62F9-F77B-D07F5D2239BF}"/>
              </a:ext>
            </a:extLst>
          </p:cNvPr>
          <p:cNvSpPr>
            <a:spLocks noGrp="1"/>
          </p:cNvSpPr>
          <p:nvPr>
            <p:ph sz="half" idx="2"/>
          </p:nvPr>
        </p:nvSpPr>
        <p:spPr>
          <a:xfrm>
            <a:off x="857250" y="2554288"/>
            <a:ext cx="5260975" cy="3759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3DB9F4C-216C-D100-87B3-878B003110FD}"/>
              </a:ext>
            </a:extLst>
          </p:cNvPr>
          <p:cNvSpPr>
            <a:spLocks noGrp="1"/>
          </p:cNvSpPr>
          <p:nvPr>
            <p:ph type="body" sz="quarter" idx="3"/>
          </p:nvPr>
        </p:nvSpPr>
        <p:spPr>
          <a:xfrm>
            <a:off x="6296025" y="1714500"/>
            <a:ext cx="5286375" cy="83978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69D0F06-6168-E592-6EE1-0A51222766DB}"/>
              </a:ext>
            </a:extLst>
          </p:cNvPr>
          <p:cNvSpPr>
            <a:spLocks noGrp="1"/>
          </p:cNvSpPr>
          <p:nvPr>
            <p:ph sz="quarter" idx="4"/>
          </p:nvPr>
        </p:nvSpPr>
        <p:spPr>
          <a:xfrm>
            <a:off x="6296025" y="2554288"/>
            <a:ext cx="5286375" cy="3759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AD48404-402B-BB3A-3C70-8A663BDD7879}"/>
              </a:ext>
            </a:extLst>
          </p:cNvPr>
          <p:cNvSpPr>
            <a:spLocks noGrp="1"/>
          </p:cNvSpPr>
          <p:nvPr>
            <p:ph type="dt" sz="half" idx="10"/>
          </p:nvPr>
        </p:nvSpPr>
        <p:spPr/>
        <p:txBody>
          <a:bodyPr/>
          <a:lstStyle/>
          <a:p>
            <a:fld id="{E41419FB-D837-7647-AC90-84F19AB974CA}" type="datetimeFigureOut">
              <a:rPr lang="en-US" smtClean="0"/>
              <a:t>10/16/2025</a:t>
            </a:fld>
            <a:endParaRPr lang="en-US"/>
          </a:p>
        </p:txBody>
      </p:sp>
      <p:sp>
        <p:nvSpPr>
          <p:cNvPr id="8" name="Footer Placeholder 7">
            <a:extLst>
              <a:ext uri="{FF2B5EF4-FFF2-40B4-BE49-F238E27FC236}">
                <a16:creationId xmlns:a16="http://schemas.microsoft.com/office/drawing/2014/main" id="{B7417AAD-C961-8ECB-7C7A-852059609EC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A71A1BB-E631-C611-0459-D280C3167AD8}"/>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2146414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6A011-289E-4B8F-1CF9-1CC46C447D0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62827F9-3D49-C709-70CB-C5FEB4C8BFFA}"/>
              </a:ext>
            </a:extLst>
          </p:cNvPr>
          <p:cNvSpPr>
            <a:spLocks noGrp="1"/>
          </p:cNvSpPr>
          <p:nvPr>
            <p:ph type="dt" sz="half" idx="10"/>
          </p:nvPr>
        </p:nvSpPr>
        <p:spPr/>
        <p:txBody>
          <a:bodyPr/>
          <a:lstStyle/>
          <a:p>
            <a:fld id="{E41419FB-D837-7647-AC90-84F19AB974CA}" type="datetimeFigureOut">
              <a:rPr lang="en-US" smtClean="0"/>
              <a:t>10/16/2025</a:t>
            </a:fld>
            <a:endParaRPr lang="en-US"/>
          </a:p>
        </p:txBody>
      </p:sp>
      <p:sp>
        <p:nvSpPr>
          <p:cNvPr id="4" name="Footer Placeholder 3">
            <a:extLst>
              <a:ext uri="{FF2B5EF4-FFF2-40B4-BE49-F238E27FC236}">
                <a16:creationId xmlns:a16="http://schemas.microsoft.com/office/drawing/2014/main" id="{42EE711E-3BAE-C5B5-877C-39686A366C6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A4BD723-4295-41EC-1F80-779B398E40AB}"/>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37893647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DF7A1CD-DCA6-9DCC-93A2-D3367DDED766}"/>
              </a:ext>
            </a:extLst>
          </p:cNvPr>
          <p:cNvSpPr>
            <a:spLocks noGrp="1"/>
          </p:cNvSpPr>
          <p:nvPr>
            <p:ph type="dt" sz="half" idx="10"/>
          </p:nvPr>
        </p:nvSpPr>
        <p:spPr/>
        <p:txBody>
          <a:bodyPr/>
          <a:lstStyle/>
          <a:p>
            <a:fld id="{E41419FB-D837-7647-AC90-84F19AB974CA}" type="datetimeFigureOut">
              <a:rPr lang="en-US" smtClean="0"/>
              <a:t>10/16/2025</a:t>
            </a:fld>
            <a:endParaRPr lang="en-US"/>
          </a:p>
        </p:txBody>
      </p:sp>
      <p:sp>
        <p:nvSpPr>
          <p:cNvPr id="3" name="Footer Placeholder 2">
            <a:extLst>
              <a:ext uri="{FF2B5EF4-FFF2-40B4-BE49-F238E27FC236}">
                <a16:creationId xmlns:a16="http://schemas.microsoft.com/office/drawing/2014/main" id="{D8F2637B-D79E-AF39-64A5-FE4BFCF662E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6DE2B03-8005-975D-D987-65836D7045A0}"/>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2434414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9E886-43E5-69A2-5BDE-5E08C8C2C88B}"/>
              </a:ext>
            </a:extLst>
          </p:cNvPr>
          <p:cNvSpPr>
            <a:spLocks noGrp="1"/>
          </p:cNvSpPr>
          <p:nvPr>
            <p:ph type="title"/>
          </p:nvPr>
        </p:nvSpPr>
        <p:spPr>
          <a:xfrm>
            <a:off x="857250" y="466725"/>
            <a:ext cx="4010025" cy="163195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B28FB97-A01D-6830-CE18-36081E7A6443}"/>
              </a:ext>
            </a:extLst>
          </p:cNvPr>
          <p:cNvSpPr>
            <a:spLocks noGrp="1"/>
          </p:cNvSpPr>
          <p:nvPr>
            <p:ph idx="1"/>
          </p:nvPr>
        </p:nvSpPr>
        <p:spPr>
          <a:xfrm>
            <a:off x="5286375" y="1006475"/>
            <a:ext cx="6296025" cy="49704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77F96C4-95F9-4732-564F-4371A24B5F45}"/>
              </a:ext>
            </a:extLst>
          </p:cNvPr>
          <p:cNvSpPr>
            <a:spLocks noGrp="1"/>
          </p:cNvSpPr>
          <p:nvPr>
            <p:ph type="body" sz="half" idx="2"/>
          </p:nvPr>
        </p:nvSpPr>
        <p:spPr>
          <a:xfrm>
            <a:off x="857250" y="2098675"/>
            <a:ext cx="4010025" cy="38877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4E2F4A7-65C3-91EA-0380-ECEA5255B380}"/>
              </a:ext>
            </a:extLst>
          </p:cNvPr>
          <p:cNvSpPr>
            <a:spLocks noGrp="1"/>
          </p:cNvSpPr>
          <p:nvPr>
            <p:ph type="dt" sz="half" idx="10"/>
          </p:nvPr>
        </p:nvSpPr>
        <p:spPr/>
        <p:txBody>
          <a:bodyPr/>
          <a:lstStyle/>
          <a:p>
            <a:fld id="{E41419FB-D837-7647-AC90-84F19AB974CA}" type="datetimeFigureOut">
              <a:rPr lang="en-US" smtClean="0"/>
              <a:t>10/16/2025</a:t>
            </a:fld>
            <a:endParaRPr lang="en-US"/>
          </a:p>
        </p:txBody>
      </p:sp>
      <p:sp>
        <p:nvSpPr>
          <p:cNvPr id="6" name="Footer Placeholder 5">
            <a:extLst>
              <a:ext uri="{FF2B5EF4-FFF2-40B4-BE49-F238E27FC236}">
                <a16:creationId xmlns:a16="http://schemas.microsoft.com/office/drawing/2014/main" id="{D631AB7D-1A55-8DFA-770D-643C0F82FF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811768-80EB-0515-CB18-834166E56225}"/>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371179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bg>
      <p:bgPr>
        <a:solidFill>
          <a:schemeClr val="tx1"/>
        </a:solidFill>
        <a:effectLst/>
      </p:bgPr>
    </p:bg>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8647BE7B-65E1-0320-C8A6-9B9EC05A5B0F}"/>
              </a:ext>
            </a:extLst>
          </p:cNvPr>
          <p:cNvSpPr>
            <a:spLocks noGrp="1"/>
          </p:cNvSpPr>
          <p:nvPr>
            <p:ph type="title"/>
          </p:nvPr>
        </p:nvSpPr>
        <p:spPr>
          <a:xfrm>
            <a:off x="732153" y="765713"/>
            <a:ext cx="10972484" cy="712249"/>
          </a:xfrm>
          <a:prstGeom prst="rect">
            <a:avLst/>
          </a:prstGeom>
        </p:spPr>
        <p:txBody>
          <a:bodyPr vert="horz" wrap="square" lIns="146304" tIns="91440" rIns="146304" bIns="91440" rtlCol="0" anchor="ctr">
            <a:noAutofit/>
          </a:bodyPr>
          <a:lstStyle>
            <a:lvl1pPr>
              <a:defRPr sz="4400" b="1" i="0" baseline="0">
                <a:solidFill>
                  <a:srgbClr val="1E275C"/>
                </a:solidFill>
                <a:latin typeface="Segoe" panose="020B0502040200020203" pitchFamily="34" charset="77"/>
              </a:defRPr>
            </a:lvl1pPr>
          </a:lstStyle>
          <a:p>
            <a:r>
              <a:rPr lang="en-US"/>
              <a:t>Click to edit Master title style</a:t>
            </a:r>
          </a:p>
        </p:txBody>
      </p:sp>
      <p:sp>
        <p:nvSpPr>
          <p:cNvPr id="8" name="Text Placeholder 3">
            <a:extLst>
              <a:ext uri="{FF2B5EF4-FFF2-40B4-BE49-F238E27FC236}">
                <a16:creationId xmlns:a16="http://schemas.microsoft.com/office/drawing/2014/main" id="{9389485E-3748-70B7-6A15-7D7BC8C67FFD}"/>
              </a:ext>
            </a:extLst>
          </p:cNvPr>
          <p:cNvSpPr>
            <a:spLocks noGrp="1"/>
          </p:cNvSpPr>
          <p:nvPr>
            <p:ph idx="1"/>
          </p:nvPr>
        </p:nvSpPr>
        <p:spPr>
          <a:xfrm>
            <a:off x="731836" y="1668462"/>
            <a:ext cx="10972485" cy="4190999"/>
          </a:xfrm>
          <a:prstGeom prst="rect">
            <a:avLst/>
          </a:prstGeom>
        </p:spPr>
        <p:txBody>
          <a:bodyPr vert="horz" wrap="square" lIns="146304" tIns="91440" rIns="146304" bIns="91440" rtlCol="0">
            <a:noAutofit/>
          </a:bodyPr>
          <a:lstStyle>
            <a:lvl1pPr>
              <a:defRPr baseline="0">
                <a:solidFill>
                  <a:schemeClr val="bg1">
                    <a:lumMod val="50000"/>
                  </a:schemeClr>
                </a:solidFill>
              </a:defRPr>
            </a:lvl1pPr>
            <a:lvl2pPr>
              <a:defRPr baseline="0">
                <a:solidFill>
                  <a:schemeClr val="bg1">
                    <a:lumMod val="50000"/>
                  </a:schemeClr>
                </a:solidFill>
              </a:defRPr>
            </a:lvl2pPr>
            <a:lvl3pPr>
              <a:defRPr baseline="0">
                <a:solidFill>
                  <a:schemeClr val="bg1">
                    <a:lumMod val="50000"/>
                  </a:schemeClr>
                </a:solidFill>
              </a:defRPr>
            </a:lvl3pPr>
          </a:lstStyle>
          <a:p>
            <a:pPr lvl="0"/>
            <a:r>
              <a:rPr lang="en-US"/>
              <a:t>Edit Master text styles</a:t>
            </a:r>
          </a:p>
          <a:p>
            <a:pPr lvl="1"/>
            <a:r>
              <a:rPr lang="en-US"/>
              <a:t>Second level</a:t>
            </a:r>
          </a:p>
          <a:p>
            <a:pPr lvl="2"/>
            <a:r>
              <a:rPr lang="en-US"/>
              <a:t>Third level</a:t>
            </a:r>
          </a:p>
        </p:txBody>
      </p:sp>
      <p:pic>
        <p:nvPicPr>
          <p:cNvPr id="4" name="Picture 3">
            <a:extLst>
              <a:ext uri="{FF2B5EF4-FFF2-40B4-BE49-F238E27FC236}">
                <a16:creationId xmlns:a16="http://schemas.microsoft.com/office/drawing/2014/main" id="{1A4B2A1F-346F-E426-5FCD-6CE0B300F6A9}"/>
              </a:ext>
            </a:extLst>
          </p:cNvPr>
          <p:cNvPicPr>
            <a:picLocks noChangeAspect="1"/>
          </p:cNvPicPr>
          <p:nvPr userDrawn="1"/>
        </p:nvPicPr>
        <p:blipFill>
          <a:blip r:embed="rId2"/>
          <a:stretch>
            <a:fillRect/>
          </a:stretch>
        </p:blipFill>
        <p:spPr>
          <a:xfrm>
            <a:off x="9350375" y="302406"/>
            <a:ext cx="3086100" cy="1092200"/>
          </a:xfrm>
          <a:prstGeom prst="rect">
            <a:avLst/>
          </a:prstGeom>
        </p:spPr>
      </p:pic>
      <p:sp>
        <p:nvSpPr>
          <p:cNvPr id="2" name="Rectangle 1">
            <a:extLst>
              <a:ext uri="{FF2B5EF4-FFF2-40B4-BE49-F238E27FC236}">
                <a16:creationId xmlns:a16="http://schemas.microsoft.com/office/drawing/2014/main" id="{886251F0-97DC-6218-B185-ECFCDBA57014}"/>
              </a:ext>
            </a:extLst>
          </p:cNvPr>
          <p:cNvSpPr/>
          <p:nvPr userDrawn="1"/>
        </p:nvSpPr>
        <p:spPr bwMode="auto">
          <a:xfrm>
            <a:off x="-3" y="0"/>
            <a:ext cx="12436477" cy="3570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1DF22EB9-D1CD-40AE-09A4-CD7D374E2567}"/>
              </a:ext>
            </a:extLst>
          </p:cNvPr>
          <p:cNvSpPr/>
          <p:nvPr userDrawn="1"/>
        </p:nvSpPr>
        <p:spPr bwMode="auto">
          <a:xfrm>
            <a:off x="-3" y="6637474"/>
            <a:ext cx="12436478" cy="3570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9" name="Straight Connector 8">
            <a:extLst>
              <a:ext uri="{FF2B5EF4-FFF2-40B4-BE49-F238E27FC236}">
                <a16:creationId xmlns:a16="http://schemas.microsoft.com/office/drawing/2014/main" id="{93976A84-16EE-D6CB-5268-1A801CB94C29}"/>
              </a:ext>
            </a:extLst>
          </p:cNvPr>
          <p:cNvCxnSpPr/>
          <p:nvPr userDrawn="1"/>
        </p:nvCxnSpPr>
        <p:spPr>
          <a:xfrm>
            <a:off x="-4" y="385588"/>
            <a:ext cx="12436478" cy="0"/>
          </a:xfrm>
          <a:prstGeom prst="line">
            <a:avLst/>
          </a:prstGeom>
          <a:ln w="53975">
            <a:solidFill>
              <a:srgbClr val="F5912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 name="object 10">
            <a:extLst>
              <a:ext uri="{FF2B5EF4-FFF2-40B4-BE49-F238E27FC236}">
                <a16:creationId xmlns:a16="http://schemas.microsoft.com/office/drawing/2014/main" id="{E0839425-C7BA-9D40-5A68-DEF9E707DF47}"/>
              </a:ext>
            </a:extLst>
          </p:cNvPr>
          <p:cNvSpPr txBox="1"/>
          <p:nvPr userDrawn="1"/>
        </p:nvSpPr>
        <p:spPr>
          <a:xfrm>
            <a:off x="9732128" y="6712952"/>
            <a:ext cx="2684147" cy="20005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700">
              <a:spcBef>
                <a:spcPts val="100"/>
              </a:spcBef>
              <a:defRPr sz="1300" spc="215">
                <a:solidFill>
                  <a:srgbClr val="3C474C"/>
                </a:solidFill>
                <a:latin typeface="Lucida Sans Unicode"/>
                <a:ea typeface="Lucida Sans Unicode"/>
                <a:cs typeface="Lucida Sans Unicode"/>
                <a:sym typeface="Lucida Sans Unicode"/>
              </a:defRPr>
            </a:pPr>
            <a:r>
              <a:rPr baseline="0" dirty="0">
                <a:solidFill>
                  <a:schemeClr val="tx1"/>
                </a:solidFill>
              </a:rPr>
              <a:t>@</a:t>
            </a:r>
            <a:r>
              <a:rPr spc="-65" baseline="0" dirty="0">
                <a:solidFill>
                  <a:schemeClr val="tx1"/>
                </a:solidFill>
              </a:rPr>
              <a:t> </a:t>
            </a:r>
            <a:r>
              <a:rPr spc="-50" baseline="0" dirty="0">
                <a:solidFill>
                  <a:schemeClr val="tx1"/>
                </a:solidFill>
              </a:rPr>
              <a:t>202</a:t>
            </a:r>
            <a:r>
              <a:rPr lang="en-US" spc="-50" baseline="0" dirty="0">
                <a:solidFill>
                  <a:schemeClr val="tx1"/>
                </a:solidFill>
              </a:rPr>
              <a:t>5</a:t>
            </a:r>
            <a:r>
              <a:rPr spc="-65" baseline="0" dirty="0">
                <a:solidFill>
                  <a:schemeClr val="tx1"/>
                </a:solidFill>
              </a:rPr>
              <a:t> </a:t>
            </a:r>
            <a:r>
              <a:rPr spc="60" baseline="0" dirty="0">
                <a:solidFill>
                  <a:schemeClr val="tx1"/>
                </a:solidFill>
              </a:rPr>
              <a:t>Dynamic</a:t>
            </a:r>
            <a:r>
              <a:rPr spc="-65" baseline="0" dirty="0">
                <a:solidFill>
                  <a:schemeClr val="tx1"/>
                </a:solidFill>
              </a:rPr>
              <a:t> </a:t>
            </a:r>
            <a:r>
              <a:rPr spc="40" baseline="0" dirty="0">
                <a:solidFill>
                  <a:schemeClr val="tx1"/>
                </a:solidFill>
              </a:rPr>
              <a:t>Communities</a:t>
            </a:r>
          </a:p>
        </p:txBody>
      </p:sp>
    </p:spTree>
    <p:extLst>
      <p:ext uri="{BB962C8B-B14F-4D97-AF65-F5344CB8AC3E}">
        <p14:creationId xmlns:p14="http://schemas.microsoft.com/office/powerpoint/2010/main" val="387991848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03">
          <p15:clr>
            <a:srgbClr val="FBAE40"/>
          </p15:clr>
        </p15:guide>
        <p15:guide id="2" orient="horz" pos="105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0D050-AE94-CF41-9AE3-4152A36F1C91}"/>
              </a:ext>
            </a:extLst>
          </p:cNvPr>
          <p:cNvSpPr>
            <a:spLocks noGrp="1"/>
          </p:cNvSpPr>
          <p:nvPr>
            <p:ph type="title"/>
          </p:nvPr>
        </p:nvSpPr>
        <p:spPr>
          <a:xfrm>
            <a:off x="857250" y="466725"/>
            <a:ext cx="4010025" cy="163195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A1A4CF3-5678-5504-703C-5F8AB99531FA}"/>
              </a:ext>
            </a:extLst>
          </p:cNvPr>
          <p:cNvSpPr>
            <a:spLocks noGrp="1"/>
          </p:cNvSpPr>
          <p:nvPr>
            <p:ph type="pic" idx="1"/>
          </p:nvPr>
        </p:nvSpPr>
        <p:spPr>
          <a:xfrm>
            <a:off x="5286375" y="1006475"/>
            <a:ext cx="6296025" cy="49704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A4D9EB5-A1F8-4DB6-0F7E-6D7A8A381FC4}"/>
              </a:ext>
            </a:extLst>
          </p:cNvPr>
          <p:cNvSpPr>
            <a:spLocks noGrp="1"/>
          </p:cNvSpPr>
          <p:nvPr>
            <p:ph type="body" sz="half" idx="2"/>
          </p:nvPr>
        </p:nvSpPr>
        <p:spPr>
          <a:xfrm>
            <a:off x="857250" y="2098675"/>
            <a:ext cx="4010025" cy="38877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04A06F-D2A9-5DDB-D6F5-301C2AF0A35E}"/>
              </a:ext>
            </a:extLst>
          </p:cNvPr>
          <p:cNvSpPr>
            <a:spLocks noGrp="1"/>
          </p:cNvSpPr>
          <p:nvPr>
            <p:ph type="dt" sz="half" idx="10"/>
          </p:nvPr>
        </p:nvSpPr>
        <p:spPr/>
        <p:txBody>
          <a:bodyPr/>
          <a:lstStyle/>
          <a:p>
            <a:fld id="{E41419FB-D837-7647-AC90-84F19AB974CA}" type="datetimeFigureOut">
              <a:rPr lang="en-US" smtClean="0"/>
              <a:t>10/16/2025</a:t>
            </a:fld>
            <a:endParaRPr lang="en-US"/>
          </a:p>
        </p:txBody>
      </p:sp>
      <p:sp>
        <p:nvSpPr>
          <p:cNvPr id="6" name="Footer Placeholder 5">
            <a:extLst>
              <a:ext uri="{FF2B5EF4-FFF2-40B4-BE49-F238E27FC236}">
                <a16:creationId xmlns:a16="http://schemas.microsoft.com/office/drawing/2014/main" id="{EAC49984-990B-61CD-AA48-AC61B9BC2E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10EF457-44D0-AFCA-A69C-747942E03DB2}"/>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36006249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E2AB6-3227-57A3-8413-53E76E7944D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6B50A63-D241-C9E9-41DD-5E2CC350C06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59AA09-52C9-6C3E-BB98-EB6E9216E2AC}"/>
              </a:ext>
            </a:extLst>
          </p:cNvPr>
          <p:cNvSpPr>
            <a:spLocks noGrp="1"/>
          </p:cNvSpPr>
          <p:nvPr>
            <p:ph type="dt" sz="half" idx="10"/>
          </p:nvPr>
        </p:nvSpPr>
        <p:spPr/>
        <p:txBody>
          <a:bodyPr/>
          <a:lstStyle/>
          <a:p>
            <a:fld id="{E41419FB-D837-7647-AC90-84F19AB974CA}" type="datetimeFigureOut">
              <a:rPr lang="en-US" smtClean="0"/>
              <a:t>10/16/2025</a:t>
            </a:fld>
            <a:endParaRPr lang="en-US"/>
          </a:p>
        </p:txBody>
      </p:sp>
      <p:sp>
        <p:nvSpPr>
          <p:cNvPr id="5" name="Footer Placeholder 4">
            <a:extLst>
              <a:ext uri="{FF2B5EF4-FFF2-40B4-BE49-F238E27FC236}">
                <a16:creationId xmlns:a16="http://schemas.microsoft.com/office/drawing/2014/main" id="{7E7B782F-650F-3302-A3CC-99E5307365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AC915C-FCAF-91AE-ACBE-36811915C803}"/>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22665919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857E7F-84CF-1B9E-EF2F-B9328A682D77}"/>
              </a:ext>
            </a:extLst>
          </p:cNvPr>
          <p:cNvSpPr>
            <a:spLocks noGrp="1"/>
          </p:cNvSpPr>
          <p:nvPr>
            <p:ph type="title" orient="vert"/>
          </p:nvPr>
        </p:nvSpPr>
        <p:spPr>
          <a:xfrm>
            <a:off x="8899525" y="373063"/>
            <a:ext cx="2681288" cy="592613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DBBB55B-480C-B12D-AFA3-BF5E468CE754}"/>
              </a:ext>
            </a:extLst>
          </p:cNvPr>
          <p:cNvSpPr>
            <a:spLocks noGrp="1"/>
          </p:cNvSpPr>
          <p:nvPr>
            <p:ph type="body" orient="vert" idx="1"/>
          </p:nvPr>
        </p:nvSpPr>
        <p:spPr>
          <a:xfrm>
            <a:off x="855663" y="373063"/>
            <a:ext cx="7891462" cy="59261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DC5921-0D28-EA8B-4059-D11B21B2E82F}"/>
              </a:ext>
            </a:extLst>
          </p:cNvPr>
          <p:cNvSpPr>
            <a:spLocks noGrp="1"/>
          </p:cNvSpPr>
          <p:nvPr>
            <p:ph type="dt" sz="half" idx="10"/>
          </p:nvPr>
        </p:nvSpPr>
        <p:spPr/>
        <p:txBody>
          <a:bodyPr/>
          <a:lstStyle/>
          <a:p>
            <a:fld id="{E41419FB-D837-7647-AC90-84F19AB974CA}" type="datetimeFigureOut">
              <a:rPr lang="en-US" smtClean="0"/>
              <a:t>10/16/2025</a:t>
            </a:fld>
            <a:endParaRPr lang="en-US"/>
          </a:p>
        </p:txBody>
      </p:sp>
      <p:sp>
        <p:nvSpPr>
          <p:cNvPr id="5" name="Footer Placeholder 4">
            <a:extLst>
              <a:ext uri="{FF2B5EF4-FFF2-40B4-BE49-F238E27FC236}">
                <a16:creationId xmlns:a16="http://schemas.microsoft.com/office/drawing/2014/main" id="{632A2E97-ECAB-3093-1D38-19D8598EB6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A86EFD-7EB8-157E-7837-59BB7494118F}"/>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12194535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69C52D-7A32-0C55-6FB2-F0247B91929A}"/>
              </a:ext>
            </a:extLst>
          </p:cNvPr>
          <p:cNvSpPr>
            <a:spLocks noGrp="1"/>
          </p:cNvSpPr>
          <p:nvPr>
            <p:ph type="ctrTitle"/>
          </p:nvPr>
        </p:nvSpPr>
        <p:spPr>
          <a:xfrm>
            <a:off x="1554163" y="1144588"/>
            <a:ext cx="9328150" cy="2435225"/>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47564D3-A5F1-E105-364A-C71B92B5B525}"/>
              </a:ext>
            </a:extLst>
          </p:cNvPr>
          <p:cNvSpPr>
            <a:spLocks noGrp="1"/>
          </p:cNvSpPr>
          <p:nvPr>
            <p:ph type="subTitle" idx="1"/>
          </p:nvPr>
        </p:nvSpPr>
        <p:spPr>
          <a:xfrm>
            <a:off x="1554163" y="3673475"/>
            <a:ext cx="9328150" cy="168910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79808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imary2 with bullets">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BDAB300-83A5-C8A6-8997-8AA97222B8F9}"/>
              </a:ext>
            </a:extLst>
          </p:cNvPr>
          <p:cNvSpPr>
            <a:spLocks noGrp="1"/>
          </p:cNvSpPr>
          <p:nvPr>
            <p:ph type="title"/>
          </p:nvPr>
        </p:nvSpPr>
        <p:spPr>
          <a:xfrm>
            <a:off x="732153" y="765713"/>
            <a:ext cx="10972484" cy="712249"/>
          </a:xfrm>
          <a:prstGeom prst="rect">
            <a:avLst/>
          </a:prstGeom>
        </p:spPr>
        <p:txBody>
          <a:bodyPr vert="horz" wrap="square" lIns="146304" tIns="91440" rIns="146304" bIns="91440" rtlCol="0" anchor="ctr">
            <a:noAutofit/>
          </a:bodyPr>
          <a:lstStyle>
            <a:lvl1pPr>
              <a:defRPr sz="4400" b="1" i="0" baseline="0">
                <a:solidFill>
                  <a:srgbClr val="1E275C"/>
                </a:solidFill>
                <a:latin typeface="Segoe" panose="020B0502040200020203" pitchFamily="34" charset="77"/>
              </a:defRPr>
            </a:lvl1pPr>
          </a:lstStyle>
          <a:p>
            <a:r>
              <a:rPr lang="en-US"/>
              <a:t>Click to edit Master title style</a:t>
            </a:r>
          </a:p>
        </p:txBody>
      </p:sp>
      <p:sp>
        <p:nvSpPr>
          <p:cNvPr id="3" name="Text Placeholder 3">
            <a:extLst>
              <a:ext uri="{FF2B5EF4-FFF2-40B4-BE49-F238E27FC236}">
                <a16:creationId xmlns:a16="http://schemas.microsoft.com/office/drawing/2014/main" id="{A79A92AF-199F-1976-F0A5-D1F4A01045FD}"/>
              </a:ext>
            </a:extLst>
          </p:cNvPr>
          <p:cNvSpPr>
            <a:spLocks noGrp="1"/>
          </p:cNvSpPr>
          <p:nvPr>
            <p:ph idx="1" hasCustomPrompt="1"/>
          </p:nvPr>
        </p:nvSpPr>
        <p:spPr>
          <a:xfrm>
            <a:off x="731836" y="1668462"/>
            <a:ext cx="10972485" cy="4190999"/>
          </a:xfrm>
          <a:prstGeom prst="rect">
            <a:avLst/>
          </a:prstGeom>
        </p:spPr>
        <p:txBody>
          <a:bodyPr vert="horz" wrap="square" lIns="146304" tIns="91440" rIns="146304" bIns="91440" rtlCol="0">
            <a:noAutofit/>
          </a:bodyPr>
          <a:lstStyle>
            <a:lvl1pPr>
              <a:defRPr baseline="0">
                <a:solidFill>
                  <a:srgbClr val="000000"/>
                </a:solidFill>
              </a:defRPr>
            </a:lvl1pPr>
            <a:lvl2pPr>
              <a:defRPr baseline="0">
                <a:solidFill>
                  <a:srgbClr val="000000"/>
                </a:solidFill>
              </a:defRPr>
            </a:lvl2pPr>
            <a:lvl3pPr>
              <a:defRPr baseline="0">
                <a:solidFill>
                  <a:srgbClr val="000000"/>
                </a:solidFill>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2698053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with Backgroun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105625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lumns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400" b="1" i="0" baseline="0">
                <a:solidFill>
                  <a:srgbClr val="1E275C"/>
                </a:solidFill>
                <a:latin typeface="Segoe" panose="020B0502040200020203" pitchFamily="34" charset="77"/>
              </a:defRPr>
            </a:lvl1pPr>
          </a:lstStyle>
          <a:p>
            <a:r>
              <a:rPr lang="en-US"/>
              <a:t>Click to edit Master title style</a:t>
            </a:r>
          </a:p>
        </p:txBody>
      </p:sp>
      <p:sp>
        <p:nvSpPr>
          <p:cNvPr id="4" name="Text Placeholder 3"/>
          <p:cNvSpPr>
            <a:spLocks noGrp="1"/>
          </p:cNvSpPr>
          <p:nvPr>
            <p:ph type="body" sz="quarter" idx="10"/>
          </p:nvPr>
        </p:nvSpPr>
        <p:spPr>
          <a:xfrm>
            <a:off x="739689" y="1668462"/>
            <a:ext cx="5021348" cy="4191000"/>
          </a:xfrm>
        </p:spPr>
        <p:txBody>
          <a:bodyPr wrap="square">
            <a:noAutofit/>
          </a:bodyPr>
          <a:lstStyle>
            <a:lvl1pPr marL="0" indent="0">
              <a:spcBef>
                <a:spcPts val="1224"/>
              </a:spcBef>
              <a:buClr>
                <a:schemeClr val="tx1"/>
              </a:buClr>
              <a:buFont typeface="Wingdings" pitchFamily="2" charset="2"/>
              <a:buNone/>
              <a:defRPr sz="3200" baseline="0">
                <a:solidFill>
                  <a:srgbClr val="000000"/>
                </a:solidFill>
              </a:defRPr>
            </a:lvl1pPr>
            <a:lvl2pPr marL="0" indent="0">
              <a:buNone/>
              <a:defRPr sz="2000" baseline="0">
                <a:solidFill>
                  <a:srgbClr val="000000"/>
                </a:solidFill>
              </a:defRPr>
            </a:lvl2pPr>
            <a:lvl3pPr marL="231775" indent="0">
              <a:buNone/>
              <a:tabLst/>
              <a:defRPr sz="2000" baseline="0">
                <a:solidFill>
                  <a:srgbClr val="000000"/>
                </a:solidFill>
              </a:defRPr>
            </a:lvl3pPr>
            <a:lvl4pPr marL="460375" indent="0">
              <a:buNone/>
              <a:defRPr baseline="0">
                <a:solidFill>
                  <a:srgbClr val="000000"/>
                </a:solidFill>
              </a:defRPr>
            </a:lvl4pPr>
            <a:lvl5pPr marL="685800" indent="0">
              <a:buNone/>
              <a:tabLst/>
              <a:defRPr baseline="0">
                <a:solidFill>
                  <a:srgbClr val="00000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218237" y="1668462"/>
            <a:ext cx="5486400" cy="4191000"/>
          </a:xfrm>
        </p:spPr>
        <p:txBody>
          <a:bodyPr wrap="square">
            <a:noAutofit/>
          </a:bodyPr>
          <a:lstStyle>
            <a:lvl1pPr marL="0" indent="0">
              <a:spcBef>
                <a:spcPts val="1224"/>
              </a:spcBef>
              <a:buClr>
                <a:schemeClr val="tx1"/>
              </a:buClr>
              <a:buFont typeface="Wingdings" pitchFamily="2" charset="2"/>
              <a:buNone/>
              <a:defRPr sz="3200" baseline="0">
                <a:solidFill>
                  <a:srgbClr val="000000"/>
                </a:solidFill>
              </a:defRPr>
            </a:lvl1pPr>
            <a:lvl2pPr marL="0" indent="0">
              <a:buNone/>
              <a:defRPr sz="2000" baseline="0">
                <a:solidFill>
                  <a:srgbClr val="000000"/>
                </a:solidFill>
              </a:defRPr>
            </a:lvl2pPr>
            <a:lvl3pPr marL="231775" indent="0">
              <a:buNone/>
              <a:tabLst/>
              <a:defRPr sz="2000" baseline="0">
                <a:solidFill>
                  <a:srgbClr val="000000"/>
                </a:solidFill>
              </a:defRPr>
            </a:lvl3pPr>
            <a:lvl4pPr marL="460375" indent="0">
              <a:buNone/>
              <a:defRPr baseline="0">
                <a:solidFill>
                  <a:srgbClr val="000000"/>
                </a:solidFill>
              </a:defRPr>
            </a:lvl4pPr>
            <a:lvl5pPr marL="685800" indent="0">
              <a:buNone/>
              <a:tabLst/>
              <a:defRPr baseline="0">
                <a:solidFill>
                  <a:srgbClr val="00000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73977870"/>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1837" y="2125662"/>
            <a:ext cx="7315200" cy="2286000"/>
          </a:xfrm>
          <a:noFill/>
        </p:spPr>
        <p:txBody>
          <a:bodyPr wrap="square" tIns="91440" bIns="91440" anchor="t" anchorCtr="0">
            <a:noAutofit/>
          </a:bodyPr>
          <a:lstStyle>
            <a:lvl1pPr>
              <a:defRPr sz="4400" b="1" i="0" spc="-100" baseline="0">
                <a:solidFill>
                  <a:srgbClr val="1E275C"/>
                </a:solidFill>
                <a:latin typeface="Segoe" panose="020B0502040200020203" pitchFamily="34" charset="77"/>
              </a:defRPr>
            </a:lvl1pPr>
          </a:lstStyle>
          <a:p>
            <a:r>
              <a:rPr lang="en-US"/>
              <a:t>Section title</a:t>
            </a:r>
          </a:p>
        </p:txBody>
      </p:sp>
    </p:spTree>
    <p:extLst>
      <p:ext uri="{BB962C8B-B14F-4D97-AF65-F5344CB8AC3E}">
        <p14:creationId xmlns:p14="http://schemas.microsoft.com/office/powerpoint/2010/main" val="272884901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3" name="Picture 2" descr="A city with a lake&#10;&#10;Description automatically generated">
            <a:extLst>
              <a:ext uri="{FF2B5EF4-FFF2-40B4-BE49-F238E27FC236}">
                <a16:creationId xmlns:a16="http://schemas.microsoft.com/office/drawing/2014/main" id="{15F83B2B-FB5D-9733-A2DA-257BE74CE60D}"/>
              </a:ext>
            </a:extLst>
          </p:cNvPr>
          <p:cNvPicPr>
            <a:picLocks noChangeAspect="1"/>
          </p:cNvPicPr>
          <p:nvPr userDrawn="1"/>
        </p:nvPicPr>
        <p:blipFill>
          <a:blip r:embed="rId2"/>
          <a:stretch>
            <a:fillRect/>
          </a:stretch>
        </p:blipFill>
        <p:spPr>
          <a:xfrm>
            <a:off x="0" y="3487"/>
            <a:ext cx="12442682" cy="6991038"/>
          </a:xfrm>
          <a:prstGeom prst="rect">
            <a:avLst/>
          </a:prstGeom>
        </p:spPr>
      </p:pic>
      <p:sp>
        <p:nvSpPr>
          <p:cNvPr id="4" name="Text Box 3">
            <a:extLst>
              <a:ext uri="{FF2B5EF4-FFF2-40B4-BE49-F238E27FC236}">
                <a16:creationId xmlns:a16="http://schemas.microsoft.com/office/drawing/2014/main" id="{11FC0C72-737D-446E-3EBF-97A33E71CB20}"/>
              </a:ext>
            </a:extLst>
          </p:cNvPr>
          <p:cNvSpPr txBox="1">
            <a:spLocks noChangeArrowheads="1"/>
          </p:cNvSpPr>
          <p:nvPr userDrawn="1"/>
        </p:nvSpPr>
        <p:spPr bwMode="blackWhite">
          <a:xfrm>
            <a:off x="274637" y="6469062"/>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algn="r" defTabSz="932290" eaLnBrk="0" hangingPunct="0"/>
            <a:r>
              <a:rPr lang="en-US"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2025 Dynamic Communities. All rights reserved. </a:t>
            </a:r>
          </a:p>
        </p:txBody>
      </p:sp>
    </p:spTree>
    <p:extLst>
      <p:ext uri="{BB962C8B-B14F-4D97-AF65-F5344CB8AC3E}">
        <p14:creationId xmlns:p14="http://schemas.microsoft.com/office/powerpoint/2010/main" val="7180749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Title Only">
    <p:bg>
      <p:bgPr>
        <a:solidFill>
          <a:schemeClr val="bg1"/>
        </a:solidFill>
        <a:effectLst/>
      </p:bgPr>
    </p:bg>
    <p:spTree>
      <p:nvGrpSpPr>
        <p:cNvPr id="1" name=""/>
        <p:cNvGrpSpPr/>
        <p:nvPr/>
      </p:nvGrpSpPr>
      <p:grpSpPr>
        <a:xfrm>
          <a:off x="0" y="0"/>
          <a:ext cx="0" cy="0"/>
          <a:chOff x="0" y="0"/>
          <a:chExt cx="0" cy="0"/>
        </a:xfrm>
      </p:grpSpPr>
      <p:pic>
        <p:nvPicPr>
          <p:cNvPr id="7" name="Picture 6" descr="Palm trees in the sky&#10;&#10;Description automatically generated">
            <a:extLst>
              <a:ext uri="{FF2B5EF4-FFF2-40B4-BE49-F238E27FC236}">
                <a16:creationId xmlns:a16="http://schemas.microsoft.com/office/drawing/2014/main" id="{D2425B14-4C37-0700-44FC-5BD08A9796D0}"/>
              </a:ext>
            </a:extLst>
          </p:cNvPr>
          <p:cNvPicPr>
            <a:picLocks noChangeAspect="1"/>
          </p:cNvPicPr>
          <p:nvPr userDrawn="1"/>
        </p:nvPicPr>
        <p:blipFill rotWithShape="1">
          <a:blip r:embed="rId2">
            <a:alphaModFix amt="50000"/>
          </a:blip>
          <a:srcRect t="5520" b="7562"/>
          <a:stretch/>
        </p:blipFill>
        <p:spPr>
          <a:xfrm>
            <a:off x="-1" y="0"/>
            <a:ext cx="12436475" cy="6994525"/>
          </a:xfrm>
          <a:prstGeom prst="rect">
            <a:avLst/>
          </a:prstGeom>
        </p:spPr>
      </p:pic>
      <p:sp>
        <p:nvSpPr>
          <p:cNvPr id="2" name="Title 1">
            <a:extLst>
              <a:ext uri="{FF2B5EF4-FFF2-40B4-BE49-F238E27FC236}">
                <a16:creationId xmlns:a16="http://schemas.microsoft.com/office/drawing/2014/main" id="{285488C3-1EA5-3614-1946-6015D751C86D}"/>
              </a:ext>
            </a:extLst>
          </p:cNvPr>
          <p:cNvSpPr>
            <a:spLocks noGrp="1"/>
          </p:cNvSpPr>
          <p:nvPr>
            <p:ph type="title" hasCustomPrompt="1"/>
          </p:nvPr>
        </p:nvSpPr>
        <p:spPr>
          <a:xfrm>
            <a:off x="672129" y="1935162"/>
            <a:ext cx="6077634" cy="1351952"/>
          </a:xfrm>
          <a:ln>
            <a:noFill/>
          </a:ln>
        </p:spPr>
        <p:txBody>
          <a:bodyPr/>
          <a:lstStyle>
            <a:lvl1pPr>
              <a:defRPr sz="4400" b="1" i="0" baseline="0">
                <a:solidFill>
                  <a:srgbClr val="1E275C"/>
                </a:solidFill>
                <a:latin typeface="Segoe" panose="020B0502040200020203" pitchFamily="34" charset="77"/>
              </a:defRPr>
            </a:lvl1pPr>
          </a:lstStyle>
          <a:p>
            <a:r>
              <a:rPr lang="en-US"/>
              <a:t>Session Title</a:t>
            </a:r>
          </a:p>
        </p:txBody>
      </p:sp>
      <p:sp>
        <p:nvSpPr>
          <p:cNvPr id="3" name="Slide Number Placeholder 2">
            <a:extLst>
              <a:ext uri="{FF2B5EF4-FFF2-40B4-BE49-F238E27FC236}">
                <a16:creationId xmlns:a16="http://schemas.microsoft.com/office/drawing/2014/main" id="{15F30869-1BD4-D9D2-CE84-B199E855DE94}"/>
              </a:ext>
            </a:extLst>
          </p:cNvPr>
          <p:cNvSpPr>
            <a:spLocks noGrp="1"/>
          </p:cNvSpPr>
          <p:nvPr>
            <p:ph type="sldNum" sz="quarter" idx="10"/>
          </p:nvPr>
        </p:nvSpPr>
        <p:spPr/>
        <p:txBody>
          <a:bodyPr/>
          <a:lstStyle/>
          <a:p>
            <a:fld id="{86CB4B4D-7CA3-9044-876B-883B54F8677D}" type="slidenum">
              <a:rPr lang="en-US" smtClean="0"/>
              <a:t>‹#›</a:t>
            </a:fld>
            <a:endParaRPr lang="en-US"/>
          </a:p>
        </p:txBody>
      </p:sp>
      <p:sp>
        <p:nvSpPr>
          <p:cNvPr id="8" name="object 9">
            <a:extLst>
              <a:ext uri="{FF2B5EF4-FFF2-40B4-BE49-F238E27FC236}">
                <a16:creationId xmlns:a16="http://schemas.microsoft.com/office/drawing/2014/main" id="{EEE12B02-F83C-EE22-51AA-8DB85C11B023}"/>
              </a:ext>
            </a:extLst>
          </p:cNvPr>
          <p:cNvSpPr txBox="1"/>
          <p:nvPr userDrawn="1"/>
        </p:nvSpPr>
        <p:spPr>
          <a:xfrm>
            <a:off x="466368" y="652823"/>
            <a:ext cx="7316918" cy="73866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spAutoFit/>
          </a:bodyPr>
          <a:lstStyle/>
          <a:p>
            <a:r>
              <a:rPr lang="en-US" sz="2400" dirty="0">
                <a:latin typeface="Poppins" panose="00000500000000000000" pitchFamily="2" charset="0"/>
                <a:cs typeface="Poppins" panose="00000500000000000000" pitchFamily="2" charset="0"/>
              </a:rPr>
              <a:t>The largest Microsoft Business Applications </a:t>
            </a:r>
            <a:br>
              <a:rPr lang="en-US" sz="2400" dirty="0">
                <a:latin typeface="Poppins" panose="00000500000000000000" pitchFamily="2" charset="0"/>
                <a:cs typeface="Poppins" panose="00000500000000000000" pitchFamily="2" charset="0"/>
              </a:rPr>
            </a:br>
            <a:r>
              <a:rPr lang="en-US" sz="2400" dirty="0">
                <a:latin typeface="Poppins" panose="00000500000000000000" pitchFamily="2" charset="0"/>
                <a:cs typeface="Poppins" panose="00000500000000000000" pitchFamily="2" charset="0"/>
              </a:rPr>
              <a:t>user conference on the planet.</a:t>
            </a:r>
          </a:p>
        </p:txBody>
      </p:sp>
      <p:sp>
        <p:nvSpPr>
          <p:cNvPr id="10" name="object 4">
            <a:extLst>
              <a:ext uri="{FF2B5EF4-FFF2-40B4-BE49-F238E27FC236}">
                <a16:creationId xmlns:a16="http://schemas.microsoft.com/office/drawing/2014/main" id="{B3D165BB-366E-FF38-B8DA-3AF941C1841F}"/>
              </a:ext>
            </a:extLst>
          </p:cNvPr>
          <p:cNvSpPr/>
          <p:nvPr userDrawn="1"/>
        </p:nvSpPr>
        <p:spPr>
          <a:xfrm>
            <a:off x="431123" y="2331509"/>
            <a:ext cx="96228" cy="494787"/>
          </a:xfrm>
          <a:prstGeom prst="rect">
            <a:avLst/>
          </a:prstGeom>
          <a:solidFill>
            <a:srgbClr val="E88C24"/>
          </a:solidFill>
          <a:ln w="12700">
            <a:miter lim="400000"/>
          </a:ln>
        </p:spPr>
        <p:txBody>
          <a:bodyPr lIns="46629" rIns="46629"/>
          <a:lstStyle/>
          <a:p>
            <a:endParaRPr sz="1836"/>
          </a:p>
        </p:txBody>
      </p:sp>
      <p:sp>
        <p:nvSpPr>
          <p:cNvPr id="11" name="object 10">
            <a:extLst>
              <a:ext uri="{FF2B5EF4-FFF2-40B4-BE49-F238E27FC236}">
                <a16:creationId xmlns:a16="http://schemas.microsoft.com/office/drawing/2014/main" id="{8B820B61-2594-56BE-784C-A8565846E223}"/>
              </a:ext>
            </a:extLst>
          </p:cNvPr>
          <p:cNvSpPr txBox="1"/>
          <p:nvPr userDrawn="1"/>
        </p:nvSpPr>
        <p:spPr>
          <a:xfrm>
            <a:off x="9626784" y="6676209"/>
            <a:ext cx="2737970" cy="20809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953">
              <a:spcBef>
                <a:spcPts val="102"/>
              </a:spcBef>
              <a:defRPr sz="1300" spc="215">
                <a:solidFill>
                  <a:srgbClr val="3C474C"/>
                </a:solidFill>
                <a:latin typeface="Lucida Sans Unicode"/>
                <a:ea typeface="Lucida Sans Unicode"/>
                <a:cs typeface="Lucida Sans Unicode"/>
                <a:sym typeface="Lucida Sans Unicode"/>
              </a:defRPr>
            </a:pPr>
            <a:r>
              <a:rPr sz="1326" baseline="0" dirty="0">
                <a:solidFill>
                  <a:srgbClr val="1B449A"/>
                </a:solidFill>
              </a:rPr>
              <a:t>@</a:t>
            </a:r>
            <a:r>
              <a:rPr sz="1326" spc="-66" baseline="0" dirty="0">
                <a:solidFill>
                  <a:srgbClr val="1B449A"/>
                </a:solidFill>
              </a:rPr>
              <a:t> </a:t>
            </a:r>
            <a:r>
              <a:rPr sz="1326" spc="-51" baseline="0" dirty="0">
                <a:solidFill>
                  <a:srgbClr val="1B449A"/>
                </a:solidFill>
              </a:rPr>
              <a:t>202</a:t>
            </a:r>
            <a:r>
              <a:rPr lang="en-US" sz="1326" spc="-51" baseline="0" dirty="0">
                <a:solidFill>
                  <a:srgbClr val="1B449A"/>
                </a:solidFill>
              </a:rPr>
              <a:t>5</a:t>
            </a:r>
            <a:r>
              <a:rPr sz="1326" spc="-66" baseline="0" dirty="0">
                <a:solidFill>
                  <a:srgbClr val="1B449A"/>
                </a:solidFill>
              </a:rPr>
              <a:t> </a:t>
            </a:r>
            <a:r>
              <a:rPr sz="1326" spc="61" baseline="0" dirty="0">
                <a:solidFill>
                  <a:srgbClr val="1B449A"/>
                </a:solidFill>
              </a:rPr>
              <a:t>Dynamic</a:t>
            </a:r>
            <a:r>
              <a:rPr sz="1326" spc="-66" baseline="0" dirty="0">
                <a:solidFill>
                  <a:srgbClr val="1B449A"/>
                </a:solidFill>
              </a:rPr>
              <a:t> </a:t>
            </a:r>
            <a:r>
              <a:rPr sz="1326" spc="41" baseline="0" dirty="0">
                <a:solidFill>
                  <a:srgbClr val="1B449A"/>
                </a:solidFill>
              </a:rPr>
              <a:t>Communities</a:t>
            </a:r>
          </a:p>
        </p:txBody>
      </p:sp>
      <p:pic>
        <p:nvPicPr>
          <p:cNvPr id="4" name="Picture 3">
            <a:extLst>
              <a:ext uri="{FF2B5EF4-FFF2-40B4-BE49-F238E27FC236}">
                <a16:creationId xmlns:a16="http://schemas.microsoft.com/office/drawing/2014/main" id="{5B809A18-CADB-A7A0-34E2-48FA8D75A153}"/>
              </a:ext>
            </a:extLst>
          </p:cNvPr>
          <p:cNvPicPr>
            <a:picLocks noChangeAspect="1"/>
          </p:cNvPicPr>
          <p:nvPr userDrawn="1"/>
        </p:nvPicPr>
        <p:blipFill>
          <a:blip r:embed="rId3"/>
          <a:stretch>
            <a:fillRect/>
          </a:stretch>
        </p:blipFill>
        <p:spPr>
          <a:xfrm>
            <a:off x="9350375" y="214270"/>
            <a:ext cx="3086100" cy="1092200"/>
          </a:xfrm>
          <a:prstGeom prst="rect">
            <a:avLst/>
          </a:prstGeom>
        </p:spPr>
      </p:pic>
    </p:spTree>
    <p:extLst>
      <p:ext uri="{BB962C8B-B14F-4D97-AF65-F5344CB8AC3E}">
        <p14:creationId xmlns:p14="http://schemas.microsoft.com/office/powerpoint/2010/main" val="720042301"/>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Agenda">
    <p:bg>
      <p:bgPr>
        <a:solidFill>
          <a:schemeClr val="bg1"/>
        </a:solidFill>
        <a:effectLst/>
      </p:bgPr>
    </p:bg>
    <p:spTree>
      <p:nvGrpSpPr>
        <p:cNvPr id="1" name=""/>
        <p:cNvGrpSpPr/>
        <p:nvPr/>
      </p:nvGrpSpPr>
      <p:grpSpPr>
        <a:xfrm>
          <a:off x="0" y="0"/>
          <a:ext cx="0" cy="0"/>
          <a:chOff x="0" y="0"/>
          <a:chExt cx="0" cy="0"/>
        </a:xfrm>
      </p:grpSpPr>
      <p:pic>
        <p:nvPicPr>
          <p:cNvPr id="4" name="Picture 3" descr="Palm trees in the sky&#10;&#10;Description automatically generated">
            <a:extLst>
              <a:ext uri="{FF2B5EF4-FFF2-40B4-BE49-F238E27FC236}">
                <a16:creationId xmlns:a16="http://schemas.microsoft.com/office/drawing/2014/main" id="{020CDBFA-F4BF-EFF8-1580-49C52D38D324}"/>
              </a:ext>
            </a:extLst>
          </p:cNvPr>
          <p:cNvPicPr>
            <a:picLocks noChangeAspect="1"/>
          </p:cNvPicPr>
          <p:nvPr userDrawn="1"/>
        </p:nvPicPr>
        <p:blipFill rotWithShape="1">
          <a:blip r:embed="rId2">
            <a:alphaModFix amt="50000"/>
          </a:blip>
          <a:srcRect t="5520" b="7562"/>
          <a:stretch/>
        </p:blipFill>
        <p:spPr>
          <a:xfrm>
            <a:off x="-1" y="0"/>
            <a:ext cx="12436475" cy="6994525"/>
          </a:xfrm>
          <a:prstGeom prst="rect">
            <a:avLst/>
          </a:prstGeom>
        </p:spPr>
      </p:pic>
      <p:sp>
        <p:nvSpPr>
          <p:cNvPr id="10" name="object 10">
            <a:extLst>
              <a:ext uri="{FF2B5EF4-FFF2-40B4-BE49-F238E27FC236}">
                <a16:creationId xmlns:a16="http://schemas.microsoft.com/office/drawing/2014/main" id="{AA4E1C05-C18C-5999-ACBA-01155639006B}"/>
              </a:ext>
            </a:extLst>
          </p:cNvPr>
          <p:cNvSpPr txBox="1"/>
          <p:nvPr userDrawn="1"/>
        </p:nvSpPr>
        <p:spPr>
          <a:xfrm>
            <a:off x="9685337" y="6637374"/>
            <a:ext cx="2737970" cy="20809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953">
              <a:spcBef>
                <a:spcPts val="102"/>
              </a:spcBef>
              <a:defRPr sz="1300" spc="215">
                <a:solidFill>
                  <a:srgbClr val="3C474C"/>
                </a:solidFill>
                <a:latin typeface="Lucida Sans Unicode"/>
                <a:ea typeface="Lucida Sans Unicode"/>
                <a:cs typeface="Lucida Sans Unicode"/>
                <a:sym typeface="Lucida Sans Unicode"/>
              </a:defRPr>
            </a:pPr>
            <a:r>
              <a:rPr sz="1326" baseline="0" dirty="0">
                <a:solidFill>
                  <a:srgbClr val="1B449A"/>
                </a:solidFill>
              </a:rPr>
              <a:t>@</a:t>
            </a:r>
            <a:r>
              <a:rPr sz="1326" spc="-66" baseline="0" dirty="0">
                <a:solidFill>
                  <a:srgbClr val="1B449A"/>
                </a:solidFill>
              </a:rPr>
              <a:t> </a:t>
            </a:r>
            <a:r>
              <a:rPr sz="1326" spc="-51" baseline="0" dirty="0">
                <a:solidFill>
                  <a:srgbClr val="1B449A"/>
                </a:solidFill>
              </a:rPr>
              <a:t>202</a:t>
            </a:r>
            <a:r>
              <a:rPr lang="en-US" sz="1326" spc="-51" baseline="0" dirty="0">
                <a:solidFill>
                  <a:srgbClr val="1B449A"/>
                </a:solidFill>
              </a:rPr>
              <a:t>5</a:t>
            </a:r>
            <a:r>
              <a:rPr sz="1326" spc="-66" baseline="0" dirty="0">
                <a:solidFill>
                  <a:srgbClr val="1B449A"/>
                </a:solidFill>
              </a:rPr>
              <a:t> </a:t>
            </a:r>
            <a:r>
              <a:rPr sz="1326" spc="61" baseline="0" dirty="0">
                <a:solidFill>
                  <a:srgbClr val="1B449A"/>
                </a:solidFill>
              </a:rPr>
              <a:t>Dynamic</a:t>
            </a:r>
            <a:r>
              <a:rPr sz="1326" spc="-66" baseline="0" dirty="0">
                <a:solidFill>
                  <a:srgbClr val="1B449A"/>
                </a:solidFill>
              </a:rPr>
              <a:t> </a:t>
            </a:r>
            <a:r>
              <a:rPr sz="1326" spc="41" baseline="0" dirty="0">
                <a:solidFill>
                  <a:srgbClr val="1B449A"/>
                </a:solidFill>
              </a:rPr>
              <a:t>Communities</a:t>
            </a:r>
          </a:p>
        </p:txBody>
      </p:sp>
      <p:sp>
        <p:nvSpPr>
          <p:cNvPr id="3" name="Slide Number Placeholder 2">
            <a:extLst>
              <a:ext uri="{FF2B5EF4-FFF2-40B4-BE49-F238E27FC236}">
                <a16:creationId xmlns:a16="http://schemas.microsoft.com/office/drawing/2014/main" id="{D18FB400-37E7-74B2-ACB9-7ED56CD5FDD0}"/>
              </a:ext>
            </a:extLst>
          </p:cNvPr>
          <p:cNvSpPr>
            <a:spLocks noGrp="1"/>
          </p:cNvSpPr>
          <p:nvPr>
            <p:ph type="sldNum" sz="quarter" idx="10"/>
          </p:nvPr>
        </p:nvSpPr>
        <p:spPr/>
        <p:txBody>
          <a:bodyPr/>
          <a:lstStyle/>
          <a:p>
            <a:fld id="{86CB4B4D-7CA3-9044-876B-883B54F8677D}" type="slidenum">
              <a:rPr lang="en-US" smtClean="0"/>
              <a:t>‹#›</a:t>
            </a:fld>
            <a:endParaRPr lang="en-US"/>
          </a:p>
        </p:txBody>
      </p:sp>
      <p:sp>
        <p:nvSpPr>
          <p:cNvPr id="9" name="object 10">
            <a:extLst>
              <a:ext uri="{FF2B5EF4-FFF2-40B4-BE49-F238E27FC236}">
                <a16:creationId xmlns:a16="http://schemas.microsoft.com/office/drawing/2014/main" id="{1ABBA802-E452-2AFC-E7D9-86DF60B7192F}"/>
              </a:ext>
            </a:extLst>
          </p:cNvPr>
          <p:cNvSpPr/>
          <p:nvPr userDrawn="1"/>
        </p:nvSpPr>
        <p:spPr>
          <a:xfrm>
            <a:off x="580899" y="745163"/>
            <a:ext cx="96228" cy="494786"/>
          </a:xfrm>
          <a:prstGeom prst="rect">
            <a:avLst/>
          </a:prstGeom>
          <a:solidFill>
            <a:srgbClr val="E88C24"/>
          </a:solidFill>
          <a:ln w="12700">
            <a:miter lim="400000"/>
          </a:ln>
        </p:spPr>
        <p:txBody>
          <a:bodyPr lIns="46629" rIns="46629"/>
          <a:lstStyle/>
          <a:p>
            <a:endParaRPr sz="1836"/>
          </a:p>
        </p:txBody>
      </p:sp>
      <p:sp>
        <p:nvSpPr>
          <p:cNvPr id="11" name="Text Placeholder 10">
            <a:extLst>
              <a:ext uri="{FF2B5EF4-FFF2-40B4-BE49-F238E27FC236}">
                <a16:creationId xmlns:a16="http://schemas.microsoft.com/office/drawing/2014/main" id="{C1A45573-240E-43E8-215E-27DACC27BEDA}"/>
              </a:ext>
            </a:extLst>
          </p:cNvPr>
          <p:cNvSpPr>
            <a:spLocks noGrp="1"/>
          </p:cNvSpPr>
          <p:nvPr>
            <p:ph type="body" sz="quarter" idx="11" hasCustomPrompt="1"/>
          </p:nvPr>
        </p:nvSpPr>
        <p:spPr>
          <a:xfrm>
            <a:off x="774041" y="1672535"/>
            <a:ext cx="4852788" cy="4632253"/>
          </a:xfrm>
        </p:spPr>
        <p:txBody>
          <a:bodyPr/>
          <a:lstStyle>
            <a:lvl1pPr marL="291436" indent="-291436">
              <a:buClr>
                <a:srgbClr val="E88C23"/>
              </a:buClr>
              <a:buSzPct val="110000"/>
              <a:buFont typeface="Arial" panose="020B0604020202020204" pitchFamily="34" charset="0"/>
              <a:buChar char="•"/>
              <a:defRPr sz="1800" baseline="0">
                <a:latin typeface="Verdana" panose="020B0604030504040204" pitchFamily="34" charset="0"/>
                <a:ea typeface="Verdana" panose="020B0604030504040204" pitchFamily="34" charset="0"/>
                <a:cs typeface="Verdana" panose="020B0604030504040204" pitchFamily="34" charset="0"/>
              </a:defRPr>
            </a:lvl1pPr>
            <a:lvl2pPr marL="291436" indent="-291436">
              <a:buFont typeface="Arial" panose="020B0604020202020204" pitchFamily="34" charset="0"/>
              <a:buChar char="•"/>
              <a:defRPr>
                <a:latin typeface="Verdana" panose="020B0604030504040204" pitchFamily="34" charset="0"/>
                <a:ea typeface="Verdana" panose="020B0604030504040204" pitchFamily="34" charset="0"/>
                <a:cs typeface="Verdana" panose="020B0604030504040204" pitchFamily="34" charset="0"/>
              </a:defRPr>
            </a:lvl2pPr>
            <a:lvl3pPr marL="291436" indent="-291436">
              <a:buFont typeface="Arial" panose="020B0604020202020204" pitchFamily="34" charset="0"/>
              <a:buChar char="•"/>
              <a:defRPr>
                <a:latin typeface="Verdana" panose="020B0604030504040204" pitchFamily="34" charset="0"/>
                <a:ea typeface="Verdana" panose="020B0604030504040204" pitchFamily="34" charset="0"/>
                <a:cs typeface="Verdana" panose="020B0604030504040204" pitchFamily="34" charset="0"/>
              </a:defRPr>
            </a:lvl3pPr>
            <a:lvl4pPr marL="291436" indent="-291436">
              <a:buFont typeface="Arial" panose="020B0604020202020204" pitchFamily="34" charset="0"/>
              <a:buChar char="•"/>
              <a:defRPr>
                <a:latin typeface="Verdana" panose="020B0604030504040204" pitchFamily="34" charset="0"/>
                <a:ea typeface="Verdana" panose="020B0604030504040204" pitchFamily="34" charset="0"/>
                <a:cs typeface="Verdana" panose="020B0604030504040204" pitchFamily="34" charset="0"/>
              </a:defRPr>
            </a:lvl4pPr>
            <a:lvl5pPr marL="291436" indent="-291436">
              <a:buFont typeface="Arial" panose="020B0604020202020204" pitchFamily="34" charset="0"/>
              <a:buChar cha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Agenda items</a:t>
            </a:r>
          </a:p>
        </p:txBody>
      </p:sp>
      <p:sp>
        <p:nvSpPr>
          <p:cNvPr id="13" name="TextBox 12">
            <a:extLst>
              <a:ext uri="{FF2B5EF4-FFF2-40B4-BE49-F238E27FC236}">
                <a16:creationId xmlns:a16="http://schemas.microsoft.com/office/drawing/2014/main" id="{80358E50-23C2-0424-524F-699C343C65C3}"/>
              </a:ext>
            </a:extLst>
          </p:cNvPr>
          <p:cNvSpPr txBox="1"/>
          <p:nvPr userDrawn="1"/>
        </p:nvSpPr>
        <p:spPr>
          <a:xfrm>
            <a:off x="774041" y="628494"/>
            <a:ext cx="2936625" cy="7345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629" tIns="46629" rIns="46629" bIns="46629" numCol="1" spcCol="38100" rtlCol="0" anchor="t">
            <a:spAutoFit/>
          </a:bodyPr>
          <a:lstStyle/>
          <a:p>
            <a:pPr marL="0" marR="0" indent="0" algn="l" defTabSz="932597" rtl="0" fontAlgn="auto" latinLnBrk="0" hangingPunct="0">
              <a:lnSpc>
                <a:spcPct val="100000"/>
              </a:lnSpc>
              <a:spcBef>
                <a:spcPts val="0"/>
              </a:spcBef>
              <a:spcAft>
                <a:spcPts val="0"/>
              </a:spcAft>
              <a:buClrTx/>
              <a:buSzTx/>
              <a:buFontTx/>
              <a:buNone/>
              <a:tabLst/>
            </a:pPr>
            <a:r>
              <a:rPr kumimoji="0" lang="en-US" sz="4080" b="1" i="0" u="none" strike="noStrike" cap="none" spc="0" normalizeH="0" baseline="0">
                <a:ln>
                  <a:noFill/>
                </a:ln>
                <a:solidFill>
                  <a:srgbClr val="273472"/>
                </a:solidFill>
                <a:effectLst/>
                <a:uFillTx/>
                <a:latin typeface="Verdana" panose="020B0604030504040204" pitchFamily="34" charset="0"/>
                <a:ea typeface="Verdana" panose="020B0604030504040204" pitchFamily="34" charset="0"/>
                <a:cs typeface="Verdana" panose="020B0604030504040204" pitchFamily="34" charset="0"/>
                <a:sym typeface="Calibri"/>
              </a:rPr>
              <a:t>Agenda</a:t>
            </a:r>
          </a:p>
        </p:txBody>
      </p:sp>
      <p:pic>
        <p:nvPicPr>
          <p:cNvPr id="2" name="Picture 1">
            <a:extLst>
              <a:ext uri="{FF2B5EF4-FFF2-40B4-BE49-F238E27FC236}">
                <a16:creationId xmlns:a16="http://schemas.microsoft.com/office/drawing/2014/main" id="{CDF96BD7-A0D0-5697-E23A-C8FAF10B28E9}"/>
              </a:ext>
            </a:extLst>
          </p:cNvPr>
          <p:cNvPicPr>
            <a:picLocks noChangeAspect="1"/>
          </p:cNvPicPr>
          <p:nvPr userDrawn="1"/>
        </p:nvPicPr>
        <p:blipFill>
          <a:blip r:embed="rId3"/>
          <a:stretch>
            <a:fillRect/>
          </a:stretch>
        </p:blipFill>
        <p:spPr>
          <a:xfrm>
            <a:off x="9350375" y="214270"/>
            <a:ext cx="3086100" cy="1092200"/>
          </a:xfrm>
          <a:prstGeom prst="rect">
            <a:avLst/>
          </a:prstGeom>
        </p:spPr>
      </p:pic>
    </p:spTree>
    <p:extLst>
      <p:ext uri="{BB962C8B-B14F-4D97-AF65-F5344CB8AC3E}">
        <p14:creationId xmlns:p14="http://schemas.microsoft.com/office/powerpoint/2010/main" val="1817106643"/>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2153" y="765713"/>
            <a:ext cx="10972484" cy="712249"/>
          </a:xfrm>
          <a:prstGeom prst="rect">
            <a:avLst/>
          </a:prstGeom>
        </p:spPr>
        <p:txBody>
          <a:bodyPr vert="horz" wrap="square" lIns="146304" tIns="91440" rIns="146304" bIns="91440" rtlCol="0" anchor="ctr">
            <a:noAutofit/>
          </a:bodyPr>
          <a:lstStyle/>
          <a:p>
            <a:r>
              <a:rPr lang="en-US"/>
              <a:t>Click to edit Master title style</a:t>
            </a:r>
          </a:p>
        </p:txBody>
      </p:sp>
      <p:sp>
        <p:nvSpPr>
          <p:cNvPr id="4" name="Text Placeholder 3"/>
          <p:cNvSpPr>
            <a:spLocks noGrp="1"/>
          </p:cNvSpPr>
          <p:nvPr>
            <p:ph type="body" idx="1"/>
          </p:nvPr>
        </p:nvSpPr>
        <p:spPr>
          <a:xfrm>
            <a:off x="731836" y="1668462"/>
            <a:ext cx="10972485" cy="4190999"/>
          </a:xfrm>
          <a:prstGeom prst="rect">
            <a:avLst/>
          </a:prstGeom>
        </p:spPr>
        <p:txBody>
          <a:bodyPr vert="horz" wrap="square" lIns="146304" tIns="91440" rIns="146304" bIns="91440" rtlCol="0">
            <a:noAutofit/>
          </a:bodyPr>
          <a:lstStyle/>
          <a:p>
            <a:pPr lvl="0"/>
            <a:r>
              <a:rPr lang="en-US"/>
              <a:t>Edit Master text styles</a:t>
            </a:r>
          </a:p>
          <a:p>
            <a:pPr lvl="1"/>
            <a:r>
              <a:rPr lang="en-US"/>
              <a:t>Second level</a:t>
            </a:r>
          </a:p>
          <a:p>
            <a:pPr lvl="2"/>
            <a:r>
              <a:rPr lang="en-US"/>
              <a:t>Third level</a:t>
            </a:r>
          </a:p>
        </p:txBody>
      </p:sp>
      <p:grpSp>
        <p:nvGrpSpPr>
          <p:cNvPr id="5" name="Group 4" hidden="1"/>
          <p:cNvGrpSpPr/>
          <p:nvPr userDrawn="1"/>
        </p:nvGrpSpPr>
        <p:grpSpPr>
          <a:xfrm>
            <a:off x="12619037" y="0"/>
            <a:ext cx="952400" cy="5766965"/>
            <a:chOff x="12618968" y="0"/>
            <a:chExt cx="952400" cy="5766965"/>
          </a:xfrm>
        </p:grpSpPr>
        <p:grpSp>
          <p:nvGrpSpPr>
            <p:cNvPr id="6" name="Group 5"/>
            <p:cNvGrpSpPr/>
            <p:nvPr userDrawn="1"/>
          </p:nvGrpSpPr>
          <p:grpSpPr>
            <a:xfrm rot="5400000">
              <a:off x="11582060" y="1045295"/>
              <a:ext cx="2703053" cy="629235"/>
              <a:chOff x="1586734" y="4543426"/>
              <a:chExt cx="2703053" cy="629235"/>
            </a:xfrm>
          </p:grpSpPr>
          <p:sp>
            <p:nvSpPr>
              <p:cNvPr id="14" name="Rectangle 13"/>
              <p:cNvSpPr/>
              <p:nvPr userDrawn="1"/>
            </p:nvSpPr>
            <p:spPr bwMode="auto">
              <a:xfrm>
                <a:off x="1586734" y="4543428"/>
                <a:ext cx="869930" cy="28976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a:gradFill>
                      <a:gsLst>
                        <a:gs pos="0">
                          <a:srgbClr val="FFFFFF"/>
                        </a:gs>
                        <a:gs pos="100000">
                          <a:srgbClr val="FFFFFF"/>
                        </a:gs>
                      </a:gsLst>
                      <a:lin ang="5400000" scaled="0"/>
                    </a:gradFill>
                    <a:ea typeface="Segoe UI" pitchFamily="34" charset="0"/>
                    <a:cs typeface="Segoe UI" pitchFamily="34" charset="0"/>
                  </a:rPr>
                  <a:t>R:</a:t>
                </a:r>
                <a:r>
                  <a:rPr lang="en-US" sz="500" baseline="0">
                    <a:gradFill>
                      <a:gsLst>
                        <a:gs pos="0">
                          <a:srgbClr val="FFFFFF"/>
                        </a:gs>
                        <a:gs pos="100000">
                          <a:srgbClr val="FFFFFF"/>
                        </a:gs>
                      </a:gsLst>
                      <a:lin ang="5400000" scaled="0"/>
                    </a:gradFill>
                    <a:ea typeface="Segoe UI" pitchFamily="34" charset="0"/>
                    <a:cs typeface="Segoe UI" pitchFamily="34" charset="0"/>
                  </a:rPr>
                  <a:t>0 G:0 B:77</a:t>
                </a:r>
                <a:endParaRPr lang="en-US" sz="50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32472" fontAlgn="base">
                  <a:lnSpc>
                    <a:spcPct val="100000"/>
                  </a:lnSpc>
                  <a:spcBef>
                    <a:spcPct val="0"/>
                  </a:spcBef>
                  <a:spcAft>
                    <a:spcPct val="0"/>
                  </a:spcAft>
                </a:pPr>
                <a:r>
                  <a:rPr lang="en-US" sz="500">
                    <a:gradFill>
                      <a:gsLst>
                        <a:gs pos="0">
                          <a:srgbClr val="FFFFFF"/>
                        </a:gs>
                        <a:gs pos="100000">
                          <a:srgbClr val="FFFFFF"/>
                        </a:gs>
                      </a:gsLst>
                      <a:lin ang="5400000" scaled="0"/>
                    </a:gradFill>
                    <a:ea typeface="Segoe UI" pitchFamily="34" charset="0"/>
                    <a:cs typeface="Segoe UI" pitchFamily="34" charset="0"/>
                  </a:rPr>
                  <a:t>R:5</a:t>
                </a:r>
                <a:r>
                  <a:rPr lang="en-US" sz="500" baseline="0">
                    <a:gradFill>
                      <a:gsLst>
                        <a:gs pos="0">
                          <a:srgbClr val="FFFFFF"/>
                        </a:gs>
                        <a:gs pos="100000">
                          <a:srgbClr val="FFFFFF"/>
                        </a:gs>
                      </a:gsLst>
                      <a:lin ang="5400000" scaled="0"/>
                    </a:gradFill>
                    <a:ea typeface="Segoe UI" pitchFamily="34" charset="0"/>
                    <a:cs typeface="Segoe UI" pitchFamily="34" charset="0"/>
                  </a:rPr>
                  <a:t> G:124 B:193</a:t>
                </a:r>
                <a:endParaRPr lang="en-US" sz="50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userDrawn="1"/>
            </p:nvSpPr>
            <p:spPr bwMode="auto">
              <a:xfrm>
                <a:off x="3419856"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28302">
                          <a:schemeClr val="bg1"/>
                        </a:gs>
                        <a:gs pos="67000">
                          <a:schemeClr val="bg1"/>
                        </a:gs>
                      </a:gsLst>
                      <a:lin ang="5400000" scaled="1"/>
                    </a:gradFill>
                    <a:latin typeface="+mn-lt"/>
                    <a:ea typeface="Segoe UI" pitchFamily="34" charset="0"/>
                    <a:cs typeface="Segoe UI" pitchFamily="34" charset="0"/>
                  </a:rPr>
                  <a:t>Red</a:t>
                </a:r>
              </a:p>
              <a:p>
                <a:pPr algn="l" defTabSz="932472" fontAlgn="base">
                  <a:lnSpc>
                    <a:spcPct val="100000"/>
                  </a:lnSpc>
                  <a:spcBef>
                    <a:spcPct val="0"/>
                  </a:spcBef>
                  <a:spcAft>
                    <a:spcPct val="0"/>
                  </a:spcAft>
                </a:pPr>
                <a:r>
                  <a:rPr lang="en-US" sz="500">
                    <a:gradFill>
                      <a:gsLst>
                        <a:gs pos="28302">
                          <a:schemeClr val="bg1"/>
                        </a:gs>
                        <a:gs pos="67000">
                          <a:schemeClr val="bg1"/>
                        </a:gs>
                      </a:gsLst>
                      <a:lin ang="5400000" scaled="1"/>
                    </a:gradFill>
                    <a:ea typeface="Segoe UI" pitchFamily="34" charset="0"/>
                    <a:cs typeface="Segoe UI" pitchFamily="34" charset="0"/>
                  </a:rPr>
                  <a:t>R:237</a:t>
                </a:r>
                <a:r>
                  <a:rPr lang="en-US" sz="500" baseline="0">
                    <a:gradFill>
                      <a:gsLst>
                        <a:gs pos="28302">
                          <a:schemeClr val="bg1"/>
                        </a:gs>
                        <a:gs pos="67000">
                          <a:schemeClr val="bg1"/>
                        </a:gs>
                      </a:gsLst>
                      <a:lin ang="5400000" scaled="1"/>
                    </a:gradFill>
                    <a:ea typeface="Segoe UI" pitchFamily="34" charset="0"/>
                    <a:cs typeface="Segoe UI" pitchFamily="34" charset="0"/>
                  </a:rPr>
                  <a:t> G:38 B:36</a:t>
                </a:r>
                <a:endParaRPr lang="en-US" sz="500">
                  <a:gradFill>
                    <a:gsLst>
                      <a:gs pos="28302">
                        <a:schemeClr val="bg1"/>
                      </a:gs>
                      <a:gs pos="67000">
                        <a:schemeClr val="bg1"/>
                      </a:gs>
                    </a:gsLst>
                    <a:lin ang="5400000" scaled="1"/>
                  </a:gradFill>
                  <a:ea typeface="Segoe UI" pitchFamily="34" charset="0"/>
                  <a:cs typeface="Segoe UI" pitchFamily="34" charset="0"/>
                </a:endParaRPr>
              </a:p>
            </p:txBody>
          </p:sp>
          <p:sp>
            <p:nvSpPr>
              <p:cNvPr id="17" name="Rectangle 16"/>
              <p:cNvSpPr/>
              <p:nvPr userDrawn="1"/>
            </p:nvSpPr>
            <p:spPr bwMode="auto">
              <a:xfrm>
                <a:off x="1586734" y="4882895"/>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4717">
                          <a:schemeClr val="tx1"/>
                        </a:gs>
                        <a:gs pos="36000">
                          <a:schemeClr val="tx1"/>
                        </a:gs>
                      </a:gsLst>
                      <a:lin ang="5400000" scaled="0"/>
                    </a:gradFill>
                    <a:latin typeface="+mn-lt"/>
                    <a:ea typeface="Segoe UI" pitchFamily="34" charset="0"/>
                    <a:cs typeface="Segoe UI" pitchFamily="34" charset="0"/>
                  </a:rPr>
                  <a:t>Gold</a:t>
                </a:r>
              </a:p>
              <a:p>
                <a:pPr algn="l" defTabSz="932472" fontAlgn="base">
                  <a:lnSpc>
                    <a:spcPct val="100000"/>
                  </a:lnSpc>
                  <a:spcBef>
                    <a:spcPct val="0"/>
                  </a:spcBef>
                  <a:spcAft>
                    <a:spcPct val="0"/>
                  </a:spcAft>
                </a:pPr>
                <a:r>
                  <a:rPr lang="en-US" sz="500">
                    <a:gradFill>
                      <a:gsLst>
                        <a:gs pos="4717">
                          <a:schemeClr val="tx1"/>
                        </a:gs>
                        <a:gs pos="36000">
                          <a:schemeClr val="tx1"/>
                        </a:gs>
                      </a:gsLst>
                      <a:lin ang="5400000" scaled="0"/>
                    </a:gradFill>
                    <a:ea typeface="Segoe UI" pitchFamily="34" charset="0"/>
                    <a:cs typeface="Segoe UI" pitchFamily="34" charset="0"/>
                  </a:rPr>
                  <a:t>R:254</a:t>
                </a:r>
                <a:r>
                  <a:rPr lang="en-US" sz="500" baseline="0">
                    <a:gradFill>
                      <a:gsLst>
                        <a:gs pos="4717">
                          <a:schemeClr val="tx1"/>
                        </a:gs>
                        <a:gs pos="36000">
                          <a:schemeClr val="tx1"/>
                        </a:gs>
                      </a:gsLst>
                      <a:lin ang="5400000" scaled="0"/>
                    </a:gradFill>
                    <a:ea typeface="Segoe UI" pitchFamily="34" charset="0"/>
                    <a:cs typeface="Segoe UI" pitchFamily="34" charset="0"/>
                  </a:rPr>
                  <a:t> G:197 B:35</a:t>
                </a:r>
                <a:endParaRPr lang="en-US" sz="500">
                  <a:gradFill>
                    <a:gsLst>
                      <a:gs pos="4717">
                        <a:schemeClr val="tx1"/>
                      </a:gs>
                      <a:gs pos="36000">
                        <a:schemeClr val="tx1"/>
                      </a:gs>
                    </a:gsLst>
                    <a:lin ang="5400000" scaled="0"/>
                  </a:gradFill>
                  <a:ea typeface="Segoe UI" pitchFamily="34" charset="0"/>
                  <a:cs typeface="Segoe UI" pitchFamily="34" charset="0"/>
                </a:endParaRPr>
              </a:p>
            </p:txBody>
          </p:sp>
          <p:sp>
            <p:nvSpPr>
              <p:cNvPr id="18" name="Rectangle 17"/>
              <p:cNvSpPr/>
              <p:nvPr userDrawn="1"/>
            </p:nvSpPr>
            <p:spPr bwMode="auto">
              <a:xfrm>
                <a:off x="3419857"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7547">
                          <a:schemeClr val="tx1"/>
                        </a:gs>
                        <a:gs pos="28302">
                          <a:schemeClr val="tx1"/>
                        </a:gs>
                      </a:gsLst>
                      <a:lin ang="5400000" scaled="0"/>
                    </a:gradFill>
                    <a:latin typeface="+mn-lt"/>
                    <a:ea typeface="Segoe UI" pitchFamily="34" charset="0"/>
                    <a:cs typeface="Segoe UI" pitchFamily="34" charset="0"/>
                  </a:rPr>
                  <a:t>Light Green</a:t>
                </a:r>
              </a:p>
              <a:p>
                <a:pPr algn="l" defTabSz="932472" fontAlgn="base">
                  <a:lnSpc>
                    <a:spcPct val="100000"/>
                  </a:lnSpc>
                  <a:spcBef>
                    <a:spcPct val="0"/>
                  </a:spcBef>
                  <a:spcAft>
                    <a:spcPct val="0"/>
                  </a:spcAft>
                </a:pPr>
                <a:r>
                  <a:rPr lang="en-US" sz="500">
                    <a:gradFill>
                      <a:gsLst>
                        <a:gs pos="7547">
                          <a:schemeClr val="tx1"/>
                        </a:gs>
                        <a:gs pos="28302">
                          <a:schemeClr val="tx1"/>
                        </a:gs>
                      </a:gsLst>
                      <a:lin ang="5400000" scaled="0"/>
                    </a:gradFill>
                    <a:ea typeface="Segoe UI" pitchFamily="34" charset="0"/>
                    <a:cs typeface="Segoe UI" pitchFamily="34" charset="0"/>
                  </a:rPr>
                  <a:t>R:</a:t>
                </a:r>
                <a:r>
                  <a:rPr lang="en-US" sz="500" baseline="0">
                    <a:gradFill>
                      <a:gsLst>
                        <a:gs pos="7547">
                          <a:schemeClr val="tx1"/>
                        </a:gs>
                        <a:gs pos="28302">
                          <a:schemeClr val="tx1"/>
                        </a:gs>
                      </a:gsLst>
                      <a:lin ang="5400000" scaled="0"/>
                    </a:gradFill>
                    <a:ea typeface="Segoe UI" pitchFamily="34" charset="0"/>
                    <a:cs typeface="Segoe UI" pitchFamily="34" charset="0"/>
                  </a:rPr>
                  <a:t>186 G:216 B:10</a:t>
                </a:r>
                <a:endParaRPr lang="en-US" sz="500">
                  <a:gradFill>
                    <a:gsLst>
                      <a:gs pos="7547">
                        <a:schemeClr val="tx1"/>
                      </a:gs>
                      <a:gs pos="28302">
                        <a:schemeClr val="tx1"/>
                      </a:gs>
                    </a:gsLst>
                    <a:lin ang="5400000" scaled="0"/>
                  </a:gradFill>
                  <a:ea typeface="Segoe UI" pitchFamily="34" charset="0"/>
                  <a:cs typeface="Segoe UI" pitchFamily="34" charset="0"/>
                </a:endParaRPr>
              </a:p>
            </p:txBody>
          </p:sp>
          <p:sp>
            <p:nvSpPr>
              <p:cNvPr id="19" name="Rectangle 18"/>
              <p:cNvSpPr/>
              <p:nvPr userDrawn="1"/>
            </p:nvSpPr>
            <p:spPr bwMode="auto">
              <a:xfrm>
                <a:off x="2505456" y="4882895"/>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76415">
                          <a:schemeClr val="bg1"/>
                        </a:gs>
                        <a:gs pos="52000">
                          <a:schemeClr val="bg1"/>
                        </a:gs>
                      </a:gsLst>
                      <a:lin ang="5400000" scaled="0"/>
                    </a:gradFill>
                    <a:latin typeface="+mn-lt"/>
                    <a:ea typeface="Segoe UI" pitchFamily="34" charset="0"/>
                    <a:cs typeface="Segoe UI" pitchFamily="34" charset="0"/>
                  </a:rPr>
                  <a:t>Teal</a:t>
                </a:r>
              </a:p>
              <a:p>
                <a:pPr algn="l" defTabSz="932472" fontAlgn="base">
                  <a:lnSpc>
                    <a:spcPct val="100000"/>
                  </a:lnSpc>
                  <a:spcBef>
                    <a:spcPct val="0"/>
                  </a:spcBef>
                  <a:spcAft>
                    <a:spcPct val="0"/>
                  </a:spcAft>
                </a:pPr>
                <a:r>
                  <a:rPr lang="en-US" sz="500">
                    <a:gradFill>
                      <a:gsLst>
                        <a:gs pos="76415">
                          <a:schemeClr val="bg1"/>
                        </a:gs>
                        <a:gs pos="52000">
                          <a:schemeClr val="bg1"/>
                        </a:gs>
                      </a:gsLst>
                      <a:lin ang="5400000" scaled="0"/>
                    </a:gradFill>
                    <a:ea typeface="Segoe UI" pitchFamily="34" charset="0"/>
                    <a:cs typeface="Segoe UI" pitchFamily="34" charset="0"/>
                  </a:rPr>
                  <a:t>R:0</a:t>
                </a:r>
                <a:r>
                  <a:rPr lang="en-US" sz="500" baseline="0">
                    <a:gradFill>
                      <a:gsLst>
                        <a:gs pos="76415">
                          <a:schemeClr val="bg1"/>
                        </a:gs>
                        <a:gs pos="52000">
                          <a:schemeClr val="bg1"/>
                        </a:gs>
                      </a:gsLst>
                      <a:lin ang="5400000" scaled="0"/>
                    </a:gradFill>
                    <a:ea typeface="Segoe UI" pitchFamily="34" charset="0"/>
                    <a:cs typeface="Segoe UI" pitchFamily="34" charset="0"/>
                  </a:rPr>
                  <a:t> G:130 B:114</a:t>
                </a:r>
                <a:endParaRPr lang="en-US" sz="500">
                  <a:gradFill>
                    <a:gsLst>
                      <a:gs pos="76415">
                        <a:schemeClr val="bg1"/>
                      </a:gs>
                      <a:gs pos="52000">
                        <a:schemeClr val="bg1"/>
                      </a:gs>
                    </a:gsLst>
                    <a:lin ang="5400000" scaled="0"/>
                  </a:gradFill>
                  <a:ea typeface="Segoe UI" pitchFamily="34" charset="0"/>
                  <a:cs typeface="Segoe UI" pitchFamily="34" charset="0"/>
                </a:endParaRPr>
              </a:p>
            </p:txBody>
          </p:sp>
        </p:grpSp>
        <p:grpSp>
          <p:nvGrpSpPr>
            <p:cNvPr id="8" name="Group 7"/>
            <p:cNvGrpSpPr/>
            <p:nvPr userDrawn="1"/>
          </p:nvGrpSpPr>
          <p:grpSpPr>
            <a:xfrm rot="5400000">
              <a:off x="11412325" y="4270556"/>
              <a:ext cx="2703052" cy="289766"/>
              <a:chOff x="4476564" y="4543426"/>
              <a:chExt cx="2703052" cy="289766"/>
            </a:xfrm>
          </p:grpSpPr>
          <p:sp>
            <p:nvSpPr>
              <p:cNvPr id="11" name="Rectangle 10"/>
              <p:cNvSpPr/>
              <p:nvPr userDrawn="1"/>
            </p:nvSpPr>
            <p:spPr bwMode="auto">
              <a:xfrm>
                <a:off x="5395286" y="4543426"/>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lvl="0" defTabSz="932472" fontAlgn="base">
                  <a:lnSpc>
                    <a:spcPct val="100000"/>
                  </a:lnSpc>
                  <a:spcBef>
                    <a:spcPct val="0"/>
                  </a:spcBef>
                  <a:spcAft>
                    <a:spcPct val="0"/>
                  </a:spcAft>
                </a:pPr>
                <a:r>
                  <a:rPr lang="en-US" sz="500" b="1" baseline="0">
                    <a:gradFill>
                      <a:gsLst>
                        <a:gs pos="16981">
                          <a:schemeClr val="tx1"/>
                        </a:gs>
                        <a:gs pos="48000">
                          <a:schemeClr val="tx1"/>
                        </a:gs>
                      </a:gsLst>
                      <a:lin ang="5400000" scaled="0"/>
                    </a:gradFill>
                    <a:ea typeface="Segoe UI" pitchFamily="34" charset="0"/>
                    <a:cs typeface="Segoe UI" pitchFamily="34" charset="0"/>
                  </a:rPr>
                  <a:t>Light Blue</a:t>
                </a:r>
              </a:p>
              <a:p>
                <a:pPr lvl="0" defTabSz="932472" fontAlgn="base">
                  <a:lnSpc>
                    <a:spcPct val="100000"/>
                  </a:lnSpc>
                  <a:spcBef>
                    <a:spcPct val="0"/>
                  </a:spcBef>
                  <a:spcAft>
                    <a:spcPct val="0"/>
                  </a:spcAft>
                </a:pPr>
                <a:r>
                  <a:rPr lang="en-US" sz="500" b="1" baseline="0">
                    <a:gradFill>
                      <a:gsLst>
                        <a:gs pos="16981">
                          <a:schemeClr val="tx1"/>
                        </a:gs>
                        <a:gs pos="48000">
                          <a:schemeClr val="tx1"/>
                        </a:gs>
                      </a:gsLst>
                      <a:lin ang="5400000" scaled="0"/>
                    </a:gradFill>
                    <a:ea typeface="Segoe UI" pitchFamily="34" charset="0"/>
                    <a:cs typeface="Segoe UI" pitchFamily="34" charset="0"/>
                  </a:rPr>
                  <a:t>R:0 G:188 B:242</a:t>
                </a:r>
              </a:p>
            </p:txBody>
          </p:sp>
          <p:sp>
            <p:nvSpPr>
              <p:cNvPr id="12" name="Rectangle 11"/>
              <p:cNvSpPr/>
              <p:nvPr userDrawn="1"/>
            </p:nvSpPr>
            <p:spPr bwMode="auto">
              <a:xfrm>
                <a:off x="6309686" y="4543426"/>
                <a:ext cx="869930" cy="289766"/>
              </a:xfrm>
              <a:prstGeom prst="rect">
                <a:avLst/>
              </a:prstGeom>
              <a:solidFill>
                <a:srgbClr val="004B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Dark Teal</a:t>
                </a:r>
              </a:p>
              <a:p>
                <a:pPr algn="l" defTabSz="932472" fontAlgn="base">
                  <a:lnSpc>
                    <a:spcPct val="100000"/>
                  </a:lnSpc>
                  <a:spcBef>
                    <a:spcPct val="0"/>
                  </a:spcBef>
                  <a:spcAft>
                    <a:spcPct val="0"/>
                  </a:spcAft>
                </a:pPr>
                <a:r>
                  <a:rPr lang="en-US" sz="500">
                    <a:gradFill>
                      <a:gsLst>
                        <a:gs pos="2092">
                          <a:srgbClr val="F8F8F8"/>
                        </a:gs>
                        <a:gs pos="10042">
                          <a:srgbClr val="F8F8F8"/>
                        </a:gs>
                      </a:gsLst>
                      <a:lin ang="5400000" scaled="0"/>
                    </a:gradFill>
                    <a:ea typeface="Segoe UI" pitchFamily="34" charset="0"/>
                    <a:cs typeface="Segoe UI" pitchFamily="34" charset="0"/>
                  </a:rPr>
                  <a:t>R:0</a:t>
                </a:r>
                <a:r>
                  <a:rPr lang="en-US" sz="500" baseline="0">
                    <a:gradFill>
                      <a:gsLst>
                        <a:gs pos="2092">
                          <a:srgbClr val="F8F8F8"/>
                        </a:gs>
                        <a:gs pos="10042">
                          <a:srgbClr val="F8F8F8"/>
                        </a:gs>
                      </a:gsLst>
                      <a:lin ang="5400000" scaled="0"/>
                    </a:gradFill>
                    <a:ea typeface="Segoe UI" pitchFamily="34" charset="0"/>
                    <a:cs typeface="Segoe UI" pitchFamily="34" charset="0"/>
                  </a:rPr>
                  <a:t> G:75 B:80</a:t>
                </a:r>
              </a:p>
            </p:txBody>
          </p:sp>
          <p:sp>
            <p:nvSpPr>
              <p:cNvPr id="13" name="Rectangle 12"/>
              <p:cNvSpPr/>
              <p:nvPr userDrawn="1"/>
            </p:nvSpPr>
            <p:spPr bwMode="auto">
              <a:xfrm>
                <a:off x="4476564" y="4543426"/>
                <a:ext cx="869930" cy="289766"/>
              </a:xfrm>
              <a:prstGeom prst="rect">
                <a:avLst/>
              </a:prstGeom>
              <a:solidFill>
                <a:srgbClr val="96969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2830">
                          <a:schemeClr val="bg2">
                            <a:lumMod val="10000"/>
                          </a:schemeClr>
                        </a:gs>
                        <a:gs pos="16981">
                          <a:schemeClr val="bg2">
                            <a:lumMod val="10000"/>
                          </a:schemeClr>
                        </a:gs>
                      </a:gsLst>
                      <a:lin ang="5400000" scaled="0"/>
                    </a:gradFill>
                    <a:latin typeface="+mn-lt"/>
                    <a:ea typeface="Segoe UI" pitchFamily="34" charset="0"/>
                    <a:cs typeface="Segoe UI" pitchFamily="34" charset="0"/>
                  </a:rPr>
                  <a:t>Gray</a:t>
                </a:r>
              </a:p>
              <a:p>
                <a:pPr algn="l" defTabSz="932472" fontAlgn="base">
                  <a:lnSpc>
                    <a:spcPct val="100000"/>
                  </a:lnSpc>
                  <a:spcBef>
                    <a:spcPct val="0"/>
                  </a:spcBef>
                  <a:spcAft>
                    <a:spcPct val="0"/>
                  </a:spcAft>
                </a:pPr>
                <a:r>
                  <a:rPr lang="en-US" sz="500">
                    <a:gradFill>
                      <a:gsLst>
                        <a:gs pos="2830">
                          <a:schemeClr val="bg2">
                            <a:lumMod val="10000"/>
                          </a:schemeClr>
                        </a:gs>
                        <a:gs pos="16981">
                          <a:schemeClr val="bg2">
                            <a:lumMod val="10000"/>
                          </a:schemeClr>
                        </a:gs>
                      </a:gsLst>
                      <a:lin ang="5400000" scaled="0"/>
                    </a:gradFill>
                    <a:ea typeface="Segoe UI" pitchFamily="34" charset="0"/>
                    <a:cs typeface="Segoe UI" pitchFamily="34" charset="0"/>
                  </a:rPr>
                  <a:t>R:150</a:t>
                </a:r>
                <a:r>
                  <a:rPr lang="en-US" sz="500" baseline="0">
                    <a:gradFill>
                      <a:gsLst>
                        <a:gs pos="2830">
                          <a:schemeClr val="bg2">
                            <a:lumMod val="10000"/>
                          </a:schemeClr>
                        </a:gs>
                        <a:gs pos="16981">
                          <a:schemeClr val="bg2">
                            <a:lumMod val="10000"/>
                          </a:schemeClr>
                        </a:gs>
                      </a:gsLst>
                      <a:lin ang="5400000" scaled="0"/>
                    </a:gradFill>
                    <a:ea typeface="Segoe UI" pitchFamily="34" charset="0"/>
                    <a:cs typeface="Segoe UI" pitchFamily="34" charset="0"/>
                  </a:rPr>
                  <a:t> G:150 B:150</a:t>
                </a:r>
                <a:endParaRPr lang="en-US" sz="500">
                  <a:gradFill>
                    <a:gsLst>
                      <a:gs pos="2830">
                        <a:schemeClr val="bg2">
                          <a:lumMod val="10000"/>
                        </a:schemeClr>
                      </a:gs>
                      <a:gs pos="16981">
                        <a:schemeClr val="bg2">
                          <a:lumMod val="10000"/>
                        </a:schemeClr>
                      </a:gs>
                    </a:gsLst>
                    <a:lin ang="5400000" scaled="0"/>
                  </a:gradFill>
                  <a:ea typeface="Segoe UI" pitchFamily="34" charset="0"/>
                  <a:cs typeface="Segoe UI" pitchFamily="34" charset="0"/>
                </a:endParaRPr>
              </a:p>
            </p:txBody>
          </p:sp>
        </p:grpSp>
        <p:sp>
          <p:nvSpPr>
            <p:cNvPr id="9" name="TextBox 8"/>
            <p:cNvSpPr txBox="1"/>
            <p:nvPr userDrawn="1"/>
          </p:nvSpPr>
          <p:spPr>
            <a:xfrm rot="5400000">
              <a:off x="12988035" y="260168"/>
              <a:ext cx="843501" cy="323165"/>
            </a:xfrm>
            <a:prstGeom prst="rect">
              <a:avLst/>
            </a:prstGeom>
            <a:noFill/>
          </p:spPr>
          <p:txBody>
            <a:bodyPr wrap="none" lIns="0" tIns="91440" rIns="182880" bIns="91440" rtlCol="0">
              <a:spAutoFit/>
            </a:bodyPr>
            <a:lstStyle/>
            <a:p>
              <a:pPr>
                <a:lnSpc>
                  <a:spcPct val="90000"/>
                </a:lnSpc>
                <a:spcAft>
                  <a:spcPts val="600"/>
                </a:spcAft>
              </a:pPr>
              <a:r>
                <a:rPr lang="en-US" sz="1000">
                  <a:gradFill>
                    <a:gsLst>
                      <a:gs pos="2917">
                        <a:schemeClr val="tx1"/>
                      </a:gs>
                      <a:gs pos="30000">
                        <a:schemeClr val="tx1"/>
                      </a:gs>
                    </a:gsLst>
                    <a:lin ang="5400000" scaled="0"/>
                  </a:gradFill>
                </a:rPr>
                <a:t>Main colors</a:t>
              </a:r>
            </a:p>
          </p:txBody>
        </p:sp>
        <p:sp>
          <p:nvSpPr>
            <p:cNvPr id="10" name="TextBox 9"/>
            <p:cNvSpPr txBox="1"/>
            <p:nvPr userDrawn="1"/>
          </p:nvSpPr>
          <p:spPr>
            <a:xfrm rot="5400000">
              <a:off x="11742070" y="4230580"/>
              <a:ext cx="2656496" cy="323165"/>
            </a:xfrm>
            <a:prstGeom prst="rect">
              <a:avLst/>
            </a:prstGeom>
            <a:noFill/>
          </p:spPr>
          <p:txBody>
            <a:bodyPr wrap="none" lIns="0" tIns="91440" rIns="182880" bIns="91440" rtlCol="0">
              <a:spAutoFit/>
            </a:bodyPr>
            <a:lstStyle/>
            <a:p>
              <a:pPr>
                <a:lnSpc>
                  <a:spcPct val="90000"/>
                </a:lnSpc>
                <a:spcAft>
                  <a:spcPts val="600"/>
                </a:spcAft>
              </a:pPr>
              <a:r>
                <a:rPr lang="en-US" sz="1000">
                  <a:gradFill>
                    <a:gsLst>
                      <a:gs pos="2917">
                        <a:schemeClr val="tx1"/>
                      </a:gs>
                      <a:gs pos="30000">
                        <a:schemeClr val="tx1"/>
                      </a:gs>
                    </a:gsLst>
                    <a:lin ang="5400000" scaled="0"/>
                  </a:gradFill>
                </a:rPr>
                <a:t>Secondary colors (use only when</a:t>
              </a:r>
              <a:r>
                <a:rPr lang="en-US" sz="1000" baseline="0">
                  <a:gradFill>
                    <a:gsLst>
                      <a:gs pos="2917">
                        <a:schemeClr val="tx1"/>
                      </a:gs>
                      <a:gs pos="30000">
                        <a:schemeClr val="tx1"/>
                      </a:gs>
                    </a:gsLst>
                    <a:lin ang="5400000" scaled="0"/>
                  </a:gradFill>
                </a:rPr>
                <a:t> necessary)</a:t>
              </a:r>
              <a:endParaRPr lang="en-US" sz="1000">
                <a:gradFill>
                  <a:gsLst>
                    <a:gs pos="2917">
                      <a:schemeClr val="tx1"/>
                    </a:gs>
                    <a:gs pos="30000">
                      <a:schemeClr val="tx1"/>
                    </a:gs>
                  </a:gsLst>
                  <a:lin ang="5400000" scaled="0"/>
                </a:gradFill>
              </a:endParaRPr>
            </a:p>
          </p:txBody>
        </p:sp>
      </p:grpSp>
      <p:pic>
        <p:nvPicPr>
          <p:cNvPr id="21" name="Picture 20">
            <a:extLst>
              <a:ext uri="{FF2B5EF4-FFF2-40B4-BE49-F238E27FC236}">
                <a16:creationId xmlns:a16="http://schemas.microsoft.com/office/drawing/2014/main" id="{B521CD24-D579-6250-9F9D-FD9139D8F712}"/>
              </a:ext>
            </a:extLst>
          </p:cNvPr>
          <p:cNvPicPr>
            <a:picLocks noChangeAspect="1"/>
          </p:cNvPicPr>
          <p:nvPr userDrawn="1"/>
        </p:nvPicPr>
        <p:blipFill>
          <a:blip r:embed="rId13"/>
          <a:stretch>
            <a:fillRect/>
          </a:stretch>
        </p:blipFill>
        <p:spPr>
          <a:xfrm>
            <a:off x="9350375" y="343643"/>
            <a:ext cx="3086100" cy="1092200"/>
          </a:xfrm>
          <a:prstGeom prst="rect">
            <a:avLst/>
          </a:prstGeom>
        </p:spPr>
      </p:pic>
      <p:sp>
        <p:nvSpPr>
          <p:cNvPr id="25" name="Rectangle 24">
            <a:extLst>
              <a:ext uri="{FF2B5EF4-FFF2-40B4-BE49-F238E27FC236}">
                <a16:creationId xmlns:a16="http://schemas.microsoft.com/office/drawing/2014/main" id="{658F9EF9-9A00-C7DD-6B3C-0760A62AD132}"/>
              </a:ext>
            </a:extLst>
          </p:cNvPr>
          <p:cNvSpPr/>
          <p:nvPr userDrawn="1"/>
        </p:nvSpPr>
        <p:spPr bwMode="auto">
          <a:xfrm>
            <a:off x="-3" y="0"/>
            <a:ext cx="12436477" cy="3570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a:extLst>
              <a:ext uri="{FF2B5EF4-FFF2-40B4-BE49-F238E27FC236}">
                <a16:creationId xmlns:a16="http://schemas.microsoft.com/office/drawing/2014/main" id="{D249377A-F4E2-F2B6-1291-981F2844CB82}"/>
              </a:ext>
            </a:extLst>
          </p:cNvPr>
          <p:cNvSpPr/>
          <p:nvPr userDrawn="1"/>
        </p:nvSpPr>
        <p:spPr bwMode="auto">
          <a:xfrm>
            <a:off x="-3" y="6637474"/>
            <a:ext cx="12436478" cy="3570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31" name="Straight Connector 30">
            <a:extLst>
              <a:ext uri="{FF2B5EF4-FFF2-40B4-BE49-F238E27FC236}">
                <a16:creationId xmlns:a16="http://schemas.microsoft.com/office/drawing/2014/main" id="{AA223CEF-0055-62EC-2EA9-B762EC3CD697}"/>
              </a:ext>
            </a:extLst>
          </p:cNvPr>
          <p:cNvCxnSpPr/>
          <p:nvPr userDrawn="1"/>
        </p:nvCxnSpPr>
        <p:spPr>
          <a:xfrm>
            <a:off x="-4" y="385588"/>
            <a:ext cx="12436478" cy="0"/>
          </a:xfrm>
          <a:prstGeom prst="line">
            <a:avLst/>
          </a:prstGeom>
          <a:ln w="53975">
            <a:solidFill>
              <a:srgbClr val="F5912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 name="object 10">
            <a:extLst>
              <a:ext uri="{FF2B5EF4-FFF2-40B4-BE49-F238E27FC236}">
                <a16:creationId xmlns:a16="http://schemas.microsoft.com/office/drawing/2014/main" id="{FDAC7605-1A2A-2BC3-3AC8-3BD446317472}"/>
              </a:ext>
            </a:extLst>
          </p:cNvPr>
          <p:cNvSpPr txBox="1"/>
          <p:nvPr userDrawn="1"/>
        </p:nvSpPr>
        <p:spPr>
          <a:xfrm>
            <a:off x="9752328" y="6715566"/>
            <a:ext cx="2684147" cy="20005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700">
              <a:spcBef>
                <a:spcPts val="100"/>
              </a:spcBef>
              <a:defRPr sz="1300" spc="215">
                <a:solidFill>
                  <a:srgbClr val="3C474C"/>
                </a:solidFill>
                <a:latin typeface="Lucida Sans Unicode"/>
                <a:ea typeface="Lucida Sans Unicode"/>
                <a:cs typeface="Lucida Sans Unicode"/>
                <a:sym typeface="Lucida Sans Unicode"/>
              </a:defRPr>
            </a:pPr>
            <a:r>
              <a:rPr baseline="0" dirty="0">
                <a:solidFill>
                  <a:schemeClr val="bg1"/>
                </a:solidFill>
              </a:rPr>
              <a:t>@</a:t>
            </a:r>
            <a:r>
              <a:rPr spc="-65" baseline="0" dirty="0">
                <a:solidFill>
                  <a:schemeClr val="bg1"/>
                </a:solidFill>
              </a:rPr>
              <a:t> </a:t>
            </a:r>
            <a:r>
              <a:rPr spc="-50" baseline="0" dirty="0">
                <a:solidFill>
                  <a:schemeClr val="bg1"/>
                </a:solidFill>
              </a:rPr>
              <a:t>202</a:t>
            </a:r>
            <a:r>
              <a:rPr lang="en-US" spc="-50" baseline="0" dirty="0">
                <a:solidFill>
                  <a:schemeClr val="bg1"/>
                </a:solidFill>
              </a:rPr>
              <a:t>5</a:t>
            </a:r>
            <a:r>
              <a:rPr spc="-65" baseline="0" dirty="0">
                <a:solidFill>
                  <a:schemeClr val="bg1"/>
                </a:solidFill>
              </a:rPr>
              <a:t> </a:t>
            </a:r>
            <a:r>
              <a:rPr spc="60" baseline="0" dirty="0">
                <a:solidFill>
                  <a:schemeClr val="bg1"/>
                </a:solidFill>
              </a:rPr>
              <a:t>Dynamic</a:t>
            </a:r>
            <a:r>
              <a:rPr spc="-65" baseline="0" dirty="0">
                <a:solidFill>
                  <a:schemeClr val="bg1"/>
                </a:solidFill>
              </a:rPr>
              <a:t> </a:t>
            </a:r>
            <a:r>
              <a:rPr spc="40" baseline="0" dirty="0">
                <a:solidFill>
                  <a:schemeClr val="bg1"/>
                </a:solidFill>
              </a:rPr>
              <a:t>Communities</a:t>
            </a: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305" r:id="rId1"/>
    <p:sldLayoutId id="2147484314" r:id="rId2"/>
    <p:sldLayoutId id="2147484339" r:id="rId3"/>
    <p:sldLayoutId id="2147484295" r:id="rId4"/>
    <p:sldLayoutId id="2147484297" r:id="rId5"/>
    <p:sldLayoutId id="2147484264" r:id="rId6"/>
    <p:sldLayoutId id="2147484337" r:id="rId7"/>
    <p:sldLayoutId id="2147484341" r:id="rId8"/>
    <p:sldLayoutId id="2147484344" r:id="rId9"/>
    <p:sldLayoutId id="2147484365" r:id="rId10"/>
    <p:sldLayoutId id="2147484366" r:id="rId11"/>
  </p:sldLayoutIdLst>
  <p:transition>
    <p:fade/>
  </p:transition>
  <p:txStyles>
    <p:titleStyle>
      <a:lvl1pPr algn="l" defTabSz="932742" rtl="0" eaLnBrk="1" latinLnBrk="0" hangingPunct="1">
        <a:lnSpc>
          <a:spcPct val="90000"/>
        </a:lnSpc>
        <a:spcBef>
          <a:spcPct val="0"/>
        </a:spcBef>
        <a:buNone/>
        <a:defRPr lang="en-US" sz="4400" b="1" i="0" kern="1200" cap="none" spc="-102" baseline="0" dirty="0" smtClean="0">
          <a:ln w="3175">
            <a:noFill/>
          </a:ln>
          <a:solidFill>
            <a:srgbClr val="1E275C"/>
          </a:solidFill>
          <a:effectLst/>
          <a:latin typeface="Segoe" panose="020B0502040200020203" pitchFamily="34" charset="77"/>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solidFill>
            <a:srgbClr val="000000"/>
          </a:solidFill>
          <a:latin typeface="+mn-lt"/>
          <a:ea typeface="+mn-ea"/>
          <a:cs typeface="Segoe UI" panose="020B0502040204020203" pitchFamily="34" charset="0"/>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800" kern="1200" spc="0" baseline="0">
          <a:solidFill>
            <a:srgbClr val="000000"/>
          </a:soli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33" userDrawn="1">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40" userDrawn="1">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205CEBA-2515-2B2D-E729-A0429CFDEBDD}"/>
              </a:ext>
            </a:extLst>
          </p:cNvPr>
          <p:cNvSpPr>
            <a:spLocks noGrp="1"/>
          </p:cNvSpPr>
          <p:nvPr>
            <p:ph type="title"/>
          </p:nvPr>
        </p:nvSpPr>
        <p:spPr>
          <a:xfrm>
            <a:off x="855663" y="373063"/>
            <a:ext cx="10725150" cy="135096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49E5176-9F35-35F4-9F58-8999CDAD2A2F}"/>
              </a:ext>
            </a:extLst>
          </p:cNvPr>
          <p:cNvSpPr>
            <a:spLocks noGrp="1"/>
          </p:cNvSpPr>
          <p:nvPr>
            <p:ph type="body" idx="1"/>
          </p:nvPr>
        </p:nvSpPr>
        <p:spPr>
          <a:xfrm>
            <a:off x="855663" y="1862138"/>
            <a:ext cx="10725150" cy="44370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3DDD3F-B92D-F18C-30AE-AB40DA502B95}"/>
              </a:ext>
            </a:extLst>
          </p:cNvPr>
          <p:cNvSpPr>
            <a:spLocks noGrp="1"/>
          </p:cNvSpPr>
          <p:nvPr>
            <p:ph type="dt" sz="half" idx="2"/>
          </p:nvPr>
        </p:nvSpPr>
        <p:spPr>
          <a:xfrm>
            <a:off x="855663" y="6483350"/>
            <a:ext cx="2797175" cy="371475"/>
          </a:xfrm>
          <a:prstGeom prst="rect">
            <a:avLst/>
          </a:prstGeom>
        </p:spPr>
        <p:txBody>
          <a:bodyPr vert="horz" lIns="91440" tIns="45720" rIns="91440" bIns="45720" rtlCol="0" anchor="ctr"/>
          <a:lstStyle>
            <a:lvl1pPr algn="l">
              <a:defRPr sz="1200">
                <a:solidFill>
                  <a:schemeClr val="tx1">
                    <a:tint val="75000"/>
                  </a:schemeClr>
                </a:solidFill>
              </a:defRPr>
            </a:lvl1pPr>
          </a:lstStyle>
          <a:p>
            <a:fld id="{E41419FB-D837-7647-AC90-84F19AB974CA}" type="datetimeFigureOut">
              <a:rPr lang="en-US" smtClean="0"/>
              <a:t>10/16/2025</a:t>
            </a:fld>
            <a:endParaRPr lang="en-US"/>
          </a:p>
        </p:txBody>
      </p:sp>
      <p:sp>
        <p:nvSpPr>
          <p:cNvPr id="5" name="Footer Placeholder 4">
            <a:extLst>
              <a:ext uri="{FF2B5EF4-FFF2-40B4-BE49-F238E27FC236}">
                <a16:creationId xmlns:a16="http://schemas.microsoft.com/office/drawing/2014/main" id="{07A22FAE-66D8-8757-6FC4-9872E71BCA5A}"/>
              </a:ext>
            </a:extLst>
          </p:cNvPr>
          <p:cNvSpPr>
            <a:spLocks noGrp="1"/>
          </p:cNvSpPr>
          <p:nvPr>
            <p:ph type="ftr" sz="quarter" idx="3"/>
          </p:nvPr>
        </p:nvSpPr>
        <p:spPr>
          <a:xfrm>
            <a:off x="4119563" y="6483350"/>
            <a:ext cx="4197350" cy="3714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02052C6-8BA9-0863-F91D-6A455ABCF8AC}"/>
              </a:ext>
            </a:extLst>
          </p:cNvPr>
          <p:cNvSpPr>
            <a:spLocks noGrp="1"/>
          </p:cNvSpPr>
          <p:nvPr>
            <p:ph type="sldNum" sz="quarter" idx="4"/>
          </p:nvPr>
        </p:nvSpPr>
        <p:spPr>
          <a:xfrm>
            <a:off x="8783638" y="6483350"/>
            <a:ext cx="2797175" cy="371475"/>
          </a:xfrm>
          <a:prstGeom prst="rect">
            <a:avLst/>
          </a:prstGeom>
        </p:spPr>
        <p:txBody>
          <a:bodyPr vert="horz" lIns="91440" tIns="45720" rIns="91440" bIns="45720" rtlCol="0" anchor="ctr"/>
          <a:lstStyle>
            <a:lvl1pPr algn="r">
              <a:defRPr sz="1200">
                <a:solidFill>
                  <a:schemeClr val="tx1">
                    <a:tint val="75000"/>
                  </a:schemeClr>
                </a:solidFill>
              </a:defRPr>
            </a:lvl1pPr>
          </a:lstStyle>
          <a:p>
            <a:fld id="{3F03BB20-E12A-E14B-92E8-05542924BD38}" type="slidenum">
              <a:rPr lang="en-US" smtClean="0"/>
              <a:t>‹#›</a:t>
            </a:fld>
            <a:endParaRPr lang="en-US"/>
          </a:p>
        </p:txBody>
      </p:sp>
    </p:spTree>
    <p:extLst>
      <p:ext uri="{BB962C8B-B14F-4D97-AF65-F5344CB8AC3E}">
        <p14:creationId xmlns:p14="http://schemas.microsoft.com/office/powerpoint/2010/main" val="3672830138"/>
      </p:ext>
    </p:extLst>
  </p:cSld>
  <p:clrMap bg1="lt1" tx1="dk1" bg2="lt2" tx2="dk2" accent1="accent1" accent2="accent2" accent3="accent3" accent4="accent4" accent5="accent5" accent6="accent6" hlink="hlink" folHlink="folHlink"/>
  <p:sldLayoutIdLst>
    <p:sldLayoutId id="2147484354" r:id="rId1"/>
    <p:sldLayoutId id="2147484355" r:id="rId2"/>
    <p:sldLayoutId id="2147484356" r:id="rId3"/>
    <p:sldLayoutId id="2147484357" r:id="rId4"/>
    <p:sldLayoutId id="2147484358" r:id="rId5"/>
    <p:sldLayoutId id="2147484359" r:id="rId6"/>
    <p:sldLayoutId id="2147484360" r:id="rId7"/>
    <p:sldLayoutId id="2147484361" r:id="rId8"/>
    <p:sldLayoutId id="2147484362" r:id="rId9"/>
    <p:sldLayoutId id="2147484363" r:id="rId10"/>
    <p:sldLayoutId id="214748436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93D9A7C-1210-A2E3-4936-753F4D448E16}"/>
              </a:ext>
            </a:extLst>
          </p:cNvPr>
          <p:cNvSpPr>
            <a:spLocks noGrp="1"/>
          </p:cNvSpPr>
          <p:nvPr>
            <p:ph type="title"/>
          </p:nvPr>
        </p:nvSpPr>
        <p:spPr>
          <a:xfrm>
            <a:off x="855663" y="373063"/>
            <a:ext cx="10725150" cy="135096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E00E567-B43C-F191-A69E-49D27BDB92C0}"/>
              </a:ext>
            </a:extLst>
          </p:cNvPr>
          <p:cNvSpPr>
            <a:spLocks noGrp="1"/>
          </p:cNvSpPr>
          <p:nvPr>
            <p:ph type="body" idx="1"/>
          </p:nvPr>
        </p:nvSpPr>
        <p:spPr>
          <a:xfrm>
            <a:off x="855663" y="1862138"/>
            <a:ext cx="10725150" cy="44370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54463159"/>
      </p:ext>
    </p:extLst>
  </p:cSld>
  <p:clrMap bg1="lt1" tx1="dk1" bg2="lt2" tx2="dk2" accent1="accent1" accent2="accent2" accent3="accent3" accent4="accent4" accent5="accent5" accent6="accent6" hlink="hlink" folHlink="folHlink"/>
  <p:sldLayoutIdLst>
    <p:sldLayoutId id="214748435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dynamics365musings.com/run-a-d365-job" TargetMode="Externa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github.com/ameyer505/D365FOAdminToolkit"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dynamics365musings.com/how-to-connect-to-a-test-d365-database" TargetMode="External"/><Relationship Id="rId1" Type="http://schemas.openxmlformats.org/officeDocument/2006/relationships/slideLayout" Target="../slideLayouts/slideLayout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xml"/><Relationship Id="rId5" Type="http://schemas.openxmlformats.org/officeDocument/2006/relationships/image" Target="../media/image37.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xml"/><Relationship Id="rId5" Type="http://schemas.openxmlformats.org/officeDocument/2006/relationships/image" Target="../media/image41.png"/><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s://dynamics365musings.com/use-d365-batch-jobs" TargetMode="External"/><Relationship Id="rId1" Type="http://schemas.openxmlformats.org/officeDocument/2006/relationships/slideLayout" Target="../slideLayouts/slideLayout3.xml"/><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dynamics365musings.com/manage-d365-batch-jobs" TargetMode="Externa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xml"/><Relationship Id="rId5" Type="http://schemas.openxmlformats.org/officeDocument/2006/relationships/image" Target="../media/image49.png"/><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s://dynamics365musings.com/d365-sysoperation-framework-parameters" TargetMode="External"/><Relationship Id="rId7" Type="http://schemas.openxmlformats.org/officeDocument/2006/relationships/hyperlink" Target="https://dynamics365musings.com/d365-sysoperation-framework-mandatory" TargetMode="External"/><Relationship Id="rId2" Type="http://schemas.openxmlformats.org/officeDocument/2006/relationships/hyperlink" Target="https://dynamics365musings.com/sysoperation-framework-in-d365/" TargetMode="External"/><Relationship Id="rId1" Type="http://schemas.openxmlformats.org/officeDocument/2006/relationships/slideLayout" Target="../slideLayouts/slideLayout3.xml"/><Relationship Id="rId6" Type="http://schemas.openxmlformats.org/officeDocument/2006/relationships/hyperlink" Target="https://dynamics365musings.com/d365-sysoperation-framework-validation" TargetMode="External"/><Relationship Id="rId5" Type="http://schemas.openxmlformats.org/officeDocument/2006/relationships/hyperlink" Target="https://dynamics365musings.com/d365-sysoperation-framework-default" TargetMode="External"/><Relationship Id="rId4" Type="http://schemas.openxmlformats.org/officeDocument/2006/relationships/hyperlink" Target="https://dynamics365musings.com/d365-sysoperation-framework-looku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hyperlink" Target="https://dynamics365musings.com/create-a-d365-ssrs-report" TargetMode="External"/><Relationship Id="rId1" Type="http://schemas.openxmlformats.org/officeDocument/2006/relationships/slideLayout" Target="../slideLayouts/slideLayout3.xml"/><Relationship Id="rId4" Type="http://schemas.openxmlformats.org/officeDocument/2006/relationships/image" Target="../media/image5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61.png"/></Relationships>
</file>

<file path=ppt/slides/_rels/slide3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3.xml"/><Relationship Id="rId4" Type="http://schemas.openxmlformats.org/officeDocument/2006/relationships/image" Target="../media/image80.png"/></Relationships>
</file>

<file path=ppt/slides/_rels/slide4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hyperlink" Target="http://d365foblog.com/" TargetMode="External"/><Relationship Id="rId2" Type="http://schemas.openxmlformats.org/officeDocument/2006/relationships/hyperlink" Target="mailto:alex.meyer@delinea.com" TargetMode="External"/><Relationship Id="rId1" Type="http://schemas.openxmlformats.org/officeDocument/2006/relationships/slideLayout" Target="../slideLayouts/slideLayout8.xml"/><Relationship Id="rId6" Type="http://schemas.openxmlformats.org/officeDocument/2006/relationships/hyperlink" Target="http://dynamics365musings.com/" TargetMode="External"/><Relationship Id="rId5" Type="http://schemas.openxmlformats.org/officeDocument/2006/relationships/hyperlink" Target="mailto:peter.ramer@rsmus.com" TargetMode="External"/><Relationship Id="rId4" Type="http://schemas.openxmlformats.org/officeDocument/2006/relationships/image" Target="../media/image83.png"/></Relationships>
</file>

<file path=ppt/slides/_rels/slide46.xml.rels><?xml version="1.0" encoding="UTF-8" standalone="yes"?>
<Relationships xmlns="http://schemas.openxmlformats.org/package/2006/relationships"><Relationship Id="rId2" Type="http://schemas.openxmlformats.org/officeDocument/2006/relationships/image" Target="../media/image84.emf"/><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84.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dynamics365musings.com/d365-table-browser" TargetMode="Externa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chromewebstore.google.com/detail/d365-fo-show-table-browse/figcljfgdlbihegdcckegeakgbgdeiil" TargetMode="Externa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github.com/d365collaborative/d365fo.tools" TargetMode="External"/><Relationship Id="rId1" Type="http://schemas.openxmlformats.org/officeDocument/2006/relationships/slideLayout" Target="../slideLayouts/slideLayout3.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5" name="Picture 4" descr="A city with a lake surrounded by trees&#10;&#10;Description automatically generated">
            <a:extLst>
              <a:ext uri="{FF2B5EF4-FFF2-40B4-BE49-F238E27FC236}">
                <a16:creationId xmlns:a16="http://schemas.microsoft.com/office/drawing/2014/main" id="{ACABE36D-9779-55C1-2EB9-959B34A2DFB6}"/>
              </a:ext>
            </a:extLst>
          </p:cNvPr>
          <p:cNvPicPr>
            <a:picLocks noChangeAspect="1"/>
          </p:cNvPicPr>
          <p:nvPr/>
        </p:nvPicPr>
        <p:blipFill>
          <a:blip r:embed="rId2">
            <a:alphaModFix amt="35000"/>
          </a:blip>
          <a:stretch>
            <a:fillRect/>
          </a:stretch>
        </p:blipFill>
        <p:spPr>
          <a:xfrm>
            <a:off x="0" y="6321"/>
            <a:ext cx="12447738" cy="6988203"/>
          </a:xfrm>
          <a:prstGeom prst="rect">
            <a:avLst/>
          </a:prstGeom>
        </p:spPr>
      </p:pic>
      <p:pic>
        <p:nvPicPr>
          <p:cNvPr id="17" name="Picture 16" descr="A picture containing font, graphics, graphic design, text&#10;&#10;Description automatically generated">
            <a:extLst>
              <a:ext uri="{FF2B5EF4-FFF2-40B4-BE49-F238E27FC236}">
                <a16:creationId xmlns:a16="http://schemas.microsoft.com/office/drawing/2014/main" id="{DA7104A4-1876-F218-924C-1DBE7991C831}"/>
              </a:ext>
            </a:extLst>
          </p:cNvPr>
          <p:cNvPicPr>
            <a:picLocks noChangeAspect="1"/>
          </p:cNvPicPr>
          <p:nvPr/>
        </p:nvPicPr>
        <p:blipFill>
          <a:blip r:embed="rId3"/>
          <a:stretch>
            <a:fillRect/>
          </a:stretch>
        </p:blipFill>
        <p:spPr>
          <a:xfrm>
            <a:off x="1912936" y="854072"/>
            <a:ext cx="7658101" cy="1773058"/>
          </a:xfrm>
          <a:prstGeom prst="rect">
            <a:avLst/>
          </a:prstGeom>
        </p:spPr>
      </p:pic>
      <p:sp>
        <p:nvSpPr>
          <p:cNvPr id="2" name="TextBox 1">
            <a:extLst>
              <a:ext uri="{FF2B5EF4-FFF2-40B4-BE49-F238E27FC236}">
                <a16:creationId xmlns:a16="http://schemas.microsoft.com/office/drawing/2014/main" id="{8B1F283B-2ED3-34AA-C2A9-C297486AB75C}"/>
              </a:ext>
            </a:extLst>
          </p:cNvPr>
          <p:cNvSpPr txBox="1"/>
          <p:nvPr/>
        </p:nvSpPr>
        <p:spPr>
          <a:xfrm>
            <a:off x="46037" y="5652619"/>
            <a:ext cx="6172200" cy="1081835"/>
          </a:xfrm>
          <a:prstGeom prst="rect">
            <a:avLst/>
          </a:prstGeom>
          <a:noFill/>
        </p:spPr>
        <p:txBody>
          <a:bodyPr wrap="square" lIns="182880" tIns="146304" rIns="182880" bIns="146304" rtlCol="0">
            <a:spAutoFit/>
          </a:bodyPr>
          <a:lstStyle/>
          <a:p>
            <a:pPr>
              <a:lnSpc>
                <a:spcPct val="90000"/>
              </a:lnSpc>
              <a:spcAft>
                <a:spcPts val="600"/>
              </a:spcAft>
            </a:pPr>
            <a:r>
              <a:rPr lang="en-US" sz="2800" b="1" dirty="0">
                <a:solidFill>
                  <a:srgbClr val="1B4499"/>
                </a:solidFill>
                <a:latin typeface="Poppins SemiBold" pitchFamily="2" charset="77"/>
                <a:ea typeface="Helvetica Neue Condensed Black" panose="02000503000000020004" pitchFamily="2" charset="0"/>
                <a:cs typeface="Poppins SemiBold" pitchFamily="2" charset="77"/>
              </a:rPr>
              <a:t>Orlando, FL </a:t>
            </a:r>
            <a:br>
              <a:rPr lang="en-US" sz="2800" b="1" dirty="0">
                <a:solidFill>
                  <a:srgbClr val="1B4499"/>
                </a:solidFill>
                <a:latin typeface="Poppins SemiBold" pitchFamily="2" charset="77"/>
                <a:ea typeface="Helvetica Neue Condensed Black" panose="02000503000000020004" pitchFamily="2" charset="0"/>
                <a:cs typeface="Poppins SemiBold" pitchFamily="2" charset="77"/>
              </a:rPr>
            </a:br>
            <a:r>
              <a:rPr lang="en-US" sz="2800" b="1" dirty="0">
                <a:solidFill>
                  <a:srgbClr val="1B4499"/>
                </a:solidFill>
                <a:latin typeface="Poppins SemiBold" pitchFamily="2" charset="77"/>
                <a:ea typeface="Helvetica Neue Condensed Black" panose="02000503000000020004" pitchFamily="2" charset="0"/>
                <a:cs typeface="Poppins SemiBold" pitchFamily="2" charset="77"/>
              </a:rPr>
              <a:t>October 19-23, 2025</a:t>
            </a:r>
          </a:p>
        </p:txBody>
      </p:sp>
      <p:sp>
        <p:nvSpPr>
          <p:cNvPr id="7" name="TextBox 6">
            <a:extLst>
              <a:ext uri="{FF2B5EF4-FFF2-40B4-BE49-F238E27FC236}">
                <a16:creationId xmlns:a16="http://schemas.microsoft.com/office/drawing/2014/main" id="{69A28B35-846E-E9DF-A6FD-4248B8456C2C}"/>
              </a:ext>
            </a:extLst>
          </p:cNvPr>
          <p:cNvSpPr txBox="1"/>
          <p:nvPr/>
        </p:nvSpPr>
        <p:spPr>
          <a:xfrm>
            <a:off x="3397893" y="2645229"/>
            <a:ext cx="7565281" cy="1348061"/>
          </a:xfrm>
          <a:prstGeom prst="rect">
            <a:avLst/>
          </a:prstGeom>
          <a:noFill/>
        </p:spPr>
        <p:txBody>
          <a:bodyPr wrap="square" lIns="182880" tIns="146304" rIns="182880" bIns="146304" rtlCol="0" anchor="t">
            <a:spAutoFit/>
          </a:bodyPr>
          <a:lstStyle/>
          <a:p>
            <a:pPr>
              <a:lnSpc>
                <a:spcPct val="90000"/>
              </a:lnSpc>
              <a:spcAft>
                <a:spcPts val="600"/>
              </a:spcAft>
            </a:pPr>
            <a:r>
              <a:rPr lang="en-US" sz="3800" dirty="0">
                <a:solidFill>
                  <a:srgbClr val="1B4499"/>
                </a:solidFill>
                <a:latin typeface="segoe ui black"/>
                <a:ea typeface="segoe ui black"/>
                <a:cs typeface="Poppins SemiBold"/>
              </a:rPr>
              <a:t>FINANCE &amp;</a:t>
            </a:r>
            <a:br>
              <a:rPr lang="en-US" sz="3800" dirty="0">
                <a:solidFill>
                  <a:srgbClr val="1B4499"/>
                </a:solidFill>
                <a:latin typeface="segoe ui black"/>
                <a:ea typeface="segoe ui black"/>
                <a:cs typeface="Poppins SemiBold"/>
              </a:rPr>
            </a:br>
            <a:r>
              <a:rPr lang="en-US" sz="3800" dirty="0">
                <a:solidFill>
                  <a:srgbClr val="1B4499"/>
                </a:solidFill>
                <a:latin typeface="segoe ui black"/>
                <a:ea typeface="segoe ui black"/>
                <a:cs typeface="Poppins SemiBold"/>
              </a:rPr>
              <a:t>SUPPLY CHAIN/F&amp;O</a:t>
            </a:r>
          </a:p>
        </p:txBody>
      </p:sp>
      <p:pic>
        <p:nvPicPr>
          <p:cNvPr id="13" name="Picture 12" descr="A blue and white hexagon with text and palm trees&#10;&#10;Description automatically generated">
            <a:extLst>
              <a:ext uri="{FF2B5EF4-FFF2-40B4-BE49-F238E27FC236}">
                <a16:creationId xmlns:a16="http://schemas.microsoft.com/office/drawing/2014/main" id="{ACEDB42A-C09D-ABA5-F585-DB6EB3E56363}"/>
              </a:ext>
            </a:extLst>
          </p:cNvPr>
          <p:cNvPicPr>
            <a:picLocks noChangeAspect="1"/>
          </p:cNvPicPr>
          <p:nvPr/>
        </p:nvPicPr>
        <p:blipFill>
          <a:blip r:embed="rId4"/>
          <a:stretch>
            <a:fillRect/>
          </a:stretch>
        </p:blipFill>
        <p:spPr>
          <a:xfrm>
            <a:off x="9307630" y="3465086"/>
            <a:ext cx="2998731" cy="3474720"/>
          </a:xfrm>
          <a:prstGeom prst="rect">
            <a:avLst/>
          </a:prstGeom>
        </p:spPr>
      </p:pic>
    </p:spTree>
    <p:extLst>
      <p:ext uri="{BB962C8B-B14F-4D97-AF65-F5344CB8AC3E}">
        <p14:creationId xmlns:p14="http://schemas.microsoft.com/office/powerpoint/2010/main" val="3940662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575B8-8180-3A88-A095-6A4BCA9C4251}"/>
              </a:ext>
            </a:extLst>
          </p:cNvPr>
          <p:cNvSpPr>
            <a:spLocks noGrp="1"/>
          </p:cNvSpPr>
          <p:nvPr>
            <p:ph type="title"/>
          </p:nvPr>
        </p:nvSpPr>
        <p:spPr>
          <a:xfrm>
            <a:off x="672129" y="1935162"/>
            <a:ext cx="7195730" cy="1351952"/>
          </a:xfrm>
        </p:spPr>
        <p:txBody>
          <a:bodyPr/>
          <a:lstStyle/>
          <a:p>
            <a:r>
              <a:rPr lang="en-US" dirty="0"/>
              <a:t>Run custom X++ from UI</a:t>
            </a:r>
          </a:p>
        </p:txBody>
      </p:sp>
    </p:spTree>
    <p:extLst>
      <p:ext uri="{BB962C8B-B14F-4D97-AF65-F5344CB8AC3E}">
        <p14:creationId xmlns:p14="http://schemas.microsoft.com/office/powerpoint/2010/main" val="2095250267"/>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sz="4400" dirty="0"/>
              <a:t>Run custom X++ from UI</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r>
              <a:rPr lang="en-US" sz="1600" dirty="0">
                <a:hlinkClick r:id="rId2"/>
              </a:rPr>
              <a:t>How To Run A D365 Job In Production</a:t>
            </a:r>
            <a:endParaRPr lang="en-US" sz="1600" dirty="0"/>
          </a:p>
          <a:p>
            <a:r>
              <a:rPr lang="en-US" sz="1600" dirty="0"/>
              <a:t>Create A New Model</a:t>
            </a:r>
          </a:p>
          <a:p>
            <a:r>
              <a:rPr lang="en-US" sz="1600" dirty="0"/>
              <a:t>Create a new project and write a runnable class (job) in the new model.</a:t>
            </a:r>
          </a:p>
          <a:p>
            <a:endParaRPr lang="en-US" sz="1600" dirty="0"/>
          </a:p>
        </p:txBody>
      </p:sp>
      <p:pic>
        <p:nvPicPr>
          <p:cNvPr id="4098" name="Picture 2">
            <a:extLst>
              <a:ext uri="{FF2B5EF4-FFF2-40B4-BE49-F238E27FC236}">
                <a16:creationId xmlns:a16="http://schemas.microsoft.com/office/drawing/2014/main" id="{D8374BD5-79FE-ED84-6FAC-34B1F7F762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909" y="3613110"/>
            <a:ext cx="3589950" cy="272045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C0C2BE36-78AE-B4E3-C6EB-49E84AF0B0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00551" y="3613110"/>
            <a:ext cx="3495676" cy="283845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B1CFDAFF-305D-5657-955D-679AF62E5756}"/>
              </a:ext>
            </a:extLst>
          </p:cNvPr>
          <p:cNvPicPr>
            <a:picLocks noChangeAspect="1"/>
          </p:cNvPicPr>
          <p:nvPr/>
        </p:nvPicPr>
        <p:blipFill>
          <a:blip r:embed="rId5"/>
          <a:stretch>
            <a:fillRect/>
          </a:stretch>
        </p:blipFill>
        <p:spPr>
          <a:xfrm>
            <a:off x="7748938" y="3613110"/>
            <a:ext cx="4340754" cy="2838451"/>
          </a:xfrm>
          <a:prstGeom prst="rect">
            <a:avLst/>
          </a:prstGeom>
        </p:spPr>
      </p:pic>
    </p:spTree>
    <p:extLst>
      <p:ext uri="{BB962C8B-B14F-4D97-AF65-F5344CB8AC3E}">
        <p14:creationId xmlns:p14="http://schemas.microsoft.com/office/powerpoint/2010/main" val="1626141865"/>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sz="4400" dirty="0"/>
              <a:t>Run custom X++ from UI</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r>
              <a:rPr lang="en-US" sz="1800" b="0" i="0" dirty="0">
                <a:solidFill>
                  <a:srgbClr val="444444"/>
                </a:solidFill>
                <a:effectLst/>
                <a:latin typeface="Roboto" panose="02000000000000000000" pitchFamily="2" charset="0"/>
              </a:rPr>
              <a:t>In Visual Studio, go to </a:t>
            </a:r>
            <a:r>
              <a:rPr lang="en-US" sz="1800" b="1" i="0" dirty="0">
                <a:solidFill>
                  <a:srgbClr val="444444"/>
                </a:solidFill>
                <a:effectLst/>
                <a:latin typeface="Roboto" panose="02000000000000000000" pitchFamily="2" charset="0"/>
              </a:rPr>
              <a:t>Dynamics 365 &gt; Deploy &gt; Create Deployment Package</a:t>
            </a:r>
          </a:p>
          <a:p>
            <a:r>
              <a:rPr lang="en-US" sz="1800" dirty="0">
                <a:solidFill>
                  <a:srgbClr val="444444"/>
                </a:solidFill>
                <a:latin typeface="Roboto" panose="02000000000000000000" pitchFamily="2" charset="0"/>
              </a:rPr>
              <a:t>Assign roles to do different users.</a:t>
            </a:r>
          </a:p>
          <a:p>
            <a:r>
              <a:rPr lang="en-US" sz="1800" dirty="0">
                <a:solidFill>
                  <a:srgbClr val="444444"/>
                </a:solidFill>
                <a:latin typeface="Roboto" panose="02000000000000000000" pitchFamily="2" charset="0"/>
              </a:rPr>
              <a:t>Upload the package</a:t>
            </a:r>
            <a:endParaRPr lang="en-US" sz="1800" dirty="0"/>
          </a:p>
        </p:txBody>
      </p:sp>
      <p:pic>
        <p:nvPicPr>
          <p:cNvPr id="5122" name="Picture 2">
            <a:extLst>
              <a:ext uri="{FF2B5EF4-FFF2-40B4-BE49-F238E27FC236}">
                <a16:creationId xmlns:a16="http://schemas.microsoft.com/office/drawing/2014/main" id="{057FB80F-95A6-19ED-203F-F09EDD5D55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800" y="2924269"/>
            <a:ext cx="3376279" cy="289138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A48F2CE7-A6BD-7F42-F5D2-9729AE0430B6}"/>
              </a:ext>
            </a:extLst>
          </p:cNvPr>
          <p:cNvPicPr>
            <a:picLocks noChangeAspect="1"/>
          </p:cNvPicPr>
          <p:nvPr/>
        </p:nvPicPr>
        <p:blipFill>
          <a:blip r:embed="rId3"/>
          <a:stretch>
            <a:fillRect/>
          </a:stretch>
        </p:blipFill>
        <p:spPr>
          <a:xfrm>
            <a:off x="4089640" y="2287531"/>
            <a:ext cx="5182905" cy="1385880"/>
          </a:xfrm>
          <a:prstGeom prst="rect">
            <a:avLst/>
          </a:prstGeom>
        </p:spPr>
      </p:pic>
      <p:pic>
        <p:nvPicPr>
          <p:cNvPr id="5124" name="Picture 4">
            <a:extLst>
              <a:ext uri="{FF2B5EF4-FFF2-40B4-BE49-F238E27FC236}">
                <a16:creationId xmlns:a16="http://schemas.microsoft.com/office/drawing/2014/main" id="{5C6B441C-1DC4-190D-3A44-2942E98A68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1206" y="3858207"/>
            <a:ext cx="4492433" cy="26773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395537"/>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sz="4400" dirty="0"/>
              <a:t>Run custom X++ from UI</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r>
              <a:rPr lang="en-US" sz="1800" b="0" i="0" dirty="0">
                <a:solidFill>
                  <a:srgbClr val="444444"/>
                </a:solidFill>
                <a:effectLst/>
                <a:latin typeface="Roboto" panose="02000000000000000000" pitchFamily="2" charset="0"/>
              </a:rPr>
              <a:t>Approve The D365 Job</a:t>
            </a:r>
          </a:p>
          <a:p>
            <a:r>
              <a:rPr lang="en-US" sz="1800" dirty="0">
                <a:solidFill>
                  <a:srgbClr val="444444"/>
                </a:solidFill>
                <a:latin typeface="Roboto" panose="02000000000000000000" pitchFamily="2" charset="0"/>
              </a:rPr>
              <a:t>Test The D365 Job, by clicking ‘Run test’ button.</a:t>
            </a:r>
          </a:p>
          <a:p>
            <a:r>
              <a:rPr lang="en-US" sz="1800" dirty="0">
                <a:solidFill>
                  <a:srgbClr val="444444"/>
                </a:solidFill>
                <a:latin typeface="Roboto" panose="02000000000000000000" pitchFamily="2" charset="0"/>
              </a:rPr>
              <a:t>Accept the test log</a:t>
            </a:r>
          </a:p>
          <a:p>
            <a:r>
              <a:rPr lang="en-US" sz="1800" dirty="0">
                <a:solidFill>
                  <a:srgbClr val="444444"/>
                </a:solidFill>
                <a:latin typeface="Roboto" panose="02000000000000000000" pitchFamily="2" charset="0"/>
              </a:rPr>
              <a:t>Finally, click ‘Run’</a:t>
            </a:r>
            <a:endParaRPr lang="en-US" sz="1800" dirty="0"/>
          </a:p>
        </p:txBody>
      </p:sp>
      <p:pic>
        <p:nvPicPr>
          <p:cNvPr id="6146" name="Picture 2">
            <a:extLst>
              <a:ext uri="{FF2B5EF4-FFF2-40B4-BE49-F238E27FC236}">
                <a16:creationId xmlns:a16="http://schemas.microsoft.com/office/drawing/2014/main" id="{AD31E6D2-99EF-9E0D-C891-1549447A18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282" y="2958347"/>
            <a:ext cx="5732368" cy="1514518"/>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a:extLst>
              <a:ext uri="{FF2B5EF4-FFF2-40B4-BE49-F238E27FC236}">
                <a16:creationId xmlns:a16="http://schemas.microsoft.com/office/drawing/2014/main" id="{F1BE8C3F-4AFF-5FEB-8360-A1754E0436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9318" y="2366163"/>
            <a:ext cx="5621935" cy="1915255"/>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a:extLst>
              <a:ext uri="{FF2B5EF4-FFF2-40B4-BE49-F238E27FC236}">
                <a16:creationId xmlns:a16="http://schemas.microsoft.com/office/drawing/2014/main" id="{65B402C5-E3A1-12C9-4B37-8ABB6D3CF5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93963" y="4620261"/>
            <a:ext cx="4010025" cy="1476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713736"/>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575B8-8180-3A88-A095-6A4BCA9C4251}"/>
              </a:ext>
            </a:extLst>
          </p:cNvPr>
          <p:cNvSpPr>
            <a:spLocks noGrp="1"/>
          </p:cNvSpPr>
          <p:nvPr>
            <p:ph type="title"/>
          </p:nvPr>
        </p:nvSpPr>
        <p:spPr/>
        <p:txBody>
          <a:bodyPr/>
          <a:lstStyle/>
          <a:p>
            <a:r>
              <a:rPr lang="en-US" dirty="0"/>
              <a:t>D365FO Admin Toolkit</a:t>
            </a:r>
          </a:p>
        </p:txBody>
      </p:sp>
    </p:spTree>
    <p:extLst>
      <p:ext uri="{BB962C8B-B14F-4D97-AF65-F5344CB8AC3E}">
        <p14:creationId xmlns:p14="http://schemas.microsoft.com/office/powerpoint/2010/main" val="3261426030"/>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sz="4400" dirty="0"/>
              <a:t>D365FO Admin Toolkit</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a:xfrm>
            <a:off x="731836" y="1668462"/>
            <a:ext cx="8486351" cy="4190999"/>
          </a:xfrm>
        </p:spPr>
        <p:txBody>
          <a:bodyPr/>
          <a:lstStyle/>
          <a:p>
            <a:r>
              <a:rPr lang="en-US" sz="3200" dirty="0">
                <a:hlinkClick r:id="rId2"/>
              </a:rPr>
              <a:t>Free tool – available on GitHub</a:t>
            </a:r>
            <a:endParaRPr lang="en-US" sz="3200" dirty="0"/>
          </a:p>
          <a:p>
            <a:r>
              <a:rPr lang="en-US" sz="3200" dirty="0"/>
              <a:t>Community focused</a:t>
            </a:r>
          </a:p>
          <a:p>
            <a:r>
              <a:rPr lang="en-US" sz="3200" dirty="0"/>
              <a:t>Current features include:</a:t>
            </a:r>
          </a:p>
          <a:p>
            <a:pPr lvl="1"/>
            <a:r>
              <a:rPr lang="en-US" dirty="0"/>
              <a:t>Ability to log when </a:t>
            </a:r>
            <a:r>
              <a:rPr lang="en-US" dirty="0" err="1"/>
              <a:t>SysAdmin</a:t>
            </a:r>
            <a:r>
              <a:rPr lang="en-US" dirty="0"/>
              <a:t> assigned / revoked</a:t>
            </a:r>
          </a:p>
          <a:p>
            <a:pPr lvl="1"/>
            <a:r>
              <a:rPr lang="en-US" dirty="0"/>
              <a:t>Ability to automatically disable users based on inactivity</a:t>
            </a:r>
          </a:p>
          <a:p>
            <a:pPr lvl="1"/>
            <a:r>
              <a:rPr lang="en-US" dirty="0"/>
              <a:t>Export system configuration</a:t>
            </a:r>
          </a:p>
          <a:p>
            <a:pPr lvl="1"/>
            <a:r>
              <a:rPr lang="en-US" dirty="0"/>
              <a:t>Entra ID group membership sync</a:t>
            </a:r>
          </a:p>
          <a:p>
            <a:pPr lvl="1"/>
            <a:r>
              <a:rPr lang="en-US" dirty="0"/>
              <a:t>Support for 7 languages</a:t>
            </a:r>
          </a:p>
        </p:txBody>
      </p:sp>
      <p:pic>
        <p:nvPicPr>
          <p:cNvPr id="5" name="Picture 4">
            <a:extLst>
              <a:ext uri="{FF2B5EF4-FFF2-40B4-BE49-F238E27FC236}">
                <a16:creationId xmlns:a16="http://schemas.microsoft.com/office/drawing/2014/main" id="{5FCC739B-2A61-C26A-B1F5-2279EDBFBB62}"/>
              </a:ext>
            </a:extLst>
          </p:cNvPr>
          <p:cNvPicPr>
            <a:picLocks noChangeAspect="1"/>
          </p:cNvPicPr>
          <p:nvPr/>
        </p:nvPicPr>
        <p:blipFill>
          <a:blip r:embed="rId3"/>
          <a:stretch>
            <a:fillRect/>
          </a:stretch>
        </p:blipFill>
        <p:spPr>
          <a:xfrm>
            <a:off x="9218187" y="1269870"/>
            <a:ext cx="2086266" cy="5191850"/>
          </a:xfrm>
          <a:prstGeom prst="rect">
            <a:avLst/>
          </a:prstGeom>
        </p:spPr>
      </p:pic>
    </p:spTree>
    <p:extLst>
      <p:ext uri="{BB962C8B-B14F-4D97-AF65-F5344CB8AC3E}">
        <p14:creationId xmlns:p14="http://schemas.microsoft.com/office/powerpoint/2010/main" val="437207413"/>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8B7B9-48FC-B286-65F1-16FD1BE87F24}"/>
              </a:ext>
            </a:extLst>
          </p:cNvPr>
          <p:cNvSpPr>
            <a:spLocks noGrp="1"/>
          </p:cNvSpPr>
          <p:nvPr>
            <p:ph type="title"/>
          </p:nvPr>
        </p:nvSpPr>
        <p:spPr/>
        <p:txBody>
          <a:bodyPr/>
          <a:lstStyle/>
          <a:p>
            <a:r>
              <a:rPr lang="en-US" dirty="0" err="1"/>
              <a:t>SysAdmin</a:t>
            </a:r>
            <a:r>
              <a:rPr lang="en-US" dirty="0"/>
              <a:t> Role Assignment</a:t>
            </a:r>
          </a:p>
        </p:txBody>
      </p:sp>
      <p:pic>
        <p:nvPicPr>
          <p:cNvPr id="5" name="Picture 4">
            <a:extLst>
              <a:ext uri="{FF2B5EF4-FFF2-40B4-BE49-F238E27FC236}">
                <a16:creationId xmlns:a16="http://schemas.microsoft.com/office/drawing/2014/main" id="{D02A5167-4D65-E5C0-43AA-41C894F1B95F}"/>
              </a:ext>
            </a:extLst>
          </p:cNvPr>
          <p:cNvPicPr>
            <a:picLocks noChangeAspect="1"/>
          </p:cNvPicPr>
          <p:nvPr/>
        </p:nvPicPr>
        <p:blipFill>
          <a:blip r:embed="rId2"/>
          <a:stretch>
            <a:fillRect/>
          </a:stretch>
        </p:blipFill>
        <p:spPr>
          <a:xfrm>
            <a:off x="4082669" y="2329317"/>
            <a:ext cx="8125959" cy="2857899"/>
          </a:xfrm>
          <a:prstGeom prst="rect">
            <a:avLst/>
          </a:prstGeom>
        </p:spPr>
      </p:pic>
      <p:pic>
        <p:nvPicPr>
          <p:cNvPr id="1026" name="Picture 2">
            <a:extLst>
              <a:ext uri="{FF2B5EF4-FFF2-40B4-BE49-F238E27FC236}">
                <a16:creationId xmlns:a16="http://schemas.microsoft.com/office/drawing/2014/main" id="{94B1A517-BEEB-7265-D1CE-EDF8E8325B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614" y="2329317"/>
            <a:ext cx="2638425" cy="2647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541935"/>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14DBE-F36C-D6E1-0348-2517ABE1BF58}"/>
              </a:ext>
            </a:extLst>
          </p:cNvPr>
          <p:cNvSpPr>
            <a:spLocks noGrp="1"/>
          </p:cNvSpPr>
          <p:nvPr>
            <p:ph type="title"/>
          </p:nvPr>
        </p:nvSpPr>
        <p:spPr/>
        <p:txBody>
          <a:bodyPr/>
          <a:lstStyle/>
          <a:p>
            <a:r>
              <a:rPr lang="en-US" dirty="0"/>
              <a:t>Environment Comparison</a:t>
            </a:r>
          </a:p>
        </p:txBody>
      </p:sp>
      <p:sp>
        <p:nvSpPr>
          <p:cNvPr id="3" name="Text Placeholder 2">
            <a:extLst>
              <a:ext uri="{FF2B5EF4-FFF2-40B4-BE49-F238E27FC236}">
                <a16:creationId xmlns:a16="http://schemas.microsoft.com/office/drawing/2014/main" id="{62BC9542-938A-E360-F9BA-B11DD9175725}"/>
              </a:ext>
            </a:extLst>
          </p:cNvPr>
          <p:cNvSpPr>
            <a:spLocks noGrp="1"/>
          </p:cNvSpPr>
          <p:nvPr>
            <p:ph idx="1"/>
          </p:nvPr>
        </p:nvSpPr>
        <p:spPr>
          <a:xfrm>
            <a:off x="731836" y="1668462"/>
            <a:ext cx="4699629" cy="4190999"/>
          </a:xfrm>
        </p:spPr>
        <p:txBody>
          <a:bodyPr/>
          <a:lstStyle/>
          <a:p>
            <a:r>
              <a:rPr lang="en-US" dirty="0"/>
              <a:t>Compares data between environments</a:t>
            </a:r>
          </a:p>
          <a:p>
            <a:r>
              <a:rPr lang="en-US" dirty="0"/>
              <a:t>Currently supports:</a:t>
            </a:r>
          </a:p>
          <a:p>
            <a:pPr lvl="1"/>
            <a:r>
              <a:rPr lang="en-US" dirty="0"/>
              <a:t>Users</a:t>
            </a:r>
          </a:p>
          <a:p>
            <a:pPr lvl="1"/>
            <a:r>
              <a:rPr lang="en-US" dirty="0"/>
              <a:t>User Role Assignments</a:t>
            </a:r>
          </a:p>
          <a:p>
            <a:pPr lvl="1"/>
            <a:r>
              <a:rPr lang="en-US" dirty="0"/>
              <a:t>Role Access</a:t>
            </a:r>
          </a:p>
        </p:txBody>
      </p:sp>
      <p:pic>
        <p:nvPicPr>
          <p:cNvPr id="2050" name="Picture 2">
            <a:extLst>
              <a:ext uri="{FF2B5EF4-FFF2-40B4-BE49-F238E27FC236}">
                <a16:creationId xmlns:a16="http://schemas.microsoft.com/office/drawing/2014/main" id="{9282DB8B-ED65-986D-D92C-08F067AEC3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1465" y="2154043"/>
            <a:ext cx="5368701" cy="199013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B91E4F9F-76CE-5D59-F5AD-FF78257799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5121" y="4144177"/>
            <a:ext cx="3655045" cy="27042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5314368"/>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575B8-8180-3A88-A095-6A4BCA9C4251}"/>
              </a:ext>
            </a:extLst>
          </p:cNvPr>
          <p:cNvSpPr>
            <a:spLocks noGrp="1"/>
          </p:cNvSpPr>
          <p:nvPr>
            <p:ph type="title"/>
          </p:nvPr>
        </p:nvSpPr>
        <p:spPr/>
        <p:txBody>
          <a:bodyPr/>
          <a:lstStyle/>
          <a:p>
            <a:r>
              <a:rPr lang="en-US" dirty="0"/>
              <a:t>Just In Time (JIT) Access</a:t>
            </a:r>
          </a:p>
        </p:txBody>
      </p:sp>
    </p:spTree>
    <p:extLst>
      <p:ext uri="{BB962C8B-B14F-4D97-AF65-F5344CB8AC3E}">
        <p14:creationId xmlns:p14="http://schemas.microsoft.com/office/powerpoint/2010/main" val="514420567"/>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sz="4400" dirty="0"/>
              <a:t>Just in time (JIT) access – LCS</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r>
              <a:rPr lang="en-US" dirty="0">
                <a:hlinkClick r:id="rId2"/>
              </a:rPr>
              <a:t>How To Connect To A Test D365 Database</a:t>
            </a:r>
            <a:endParaRPr lang="en-US" dirty="0"/>
          </a:p>
        </p:txBody>
      </p:sp>
      <p:pic>
        <p:nvPicPr>
          <p:cNvPr id="7170" name="Picture 2">
            <a:extLst>
              <a:ext uri="{FF2B5EF4-FFF2-40B4-BE49-F238E27FC236}">
                <a16:creationId xmlns:a16="http://schemas.microsoft.com/office/drawing/2014/main" id="{988C01DB-44C5-4642-953C-D44F9A4F89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095" y="2544023"/>
            <a:ext cx="5007357" cy="2966315"/>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a:extLst>
              <a:ext uri="{FF2B5EF4-FFF2-40B4-BE49-F238E27FC236}">
                <a16:creationId xmlns:a16="http://schemas.microsoft.com/office/drawing/2014/main" id="{D1DB98D3-F0DE-49C4-7D51-EC035FE873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9761" y="2293912"/>
            <a:ext cx="5214812" cy="729790"/>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a:extLst>
              <a:ext uri="{FF2B5EF4-FFF2-40B4-BE49-F238E27FC236}">
                <a16:creationId xmlns:a16="http://schemas.microsoft.com/office/drawing/2014/main" id="{C3E38EF3-CDAF-921F-3B37-4CDBF627CDF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2955" y="3059564"/>
            <a:ext cx="5980303" cy="2193861"/>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a:extLst>
              <a:ext uri="{FF2B5EF4-FFF2-40B4-BE49-F238E27FC236}">
                <a16:creationId xmlns:a16="http://schemas.microsoft.com/office/drawing/2014/main" id="{A42A8706-BAC6-749A-F928-5B4B42B82FB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3027" y="5304737"/>
            <a:ext cx="7010400" cy="581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666987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A9AF1B0-4DAB-4458-0669-0DCD524BE89D}"/>
              </a:ext>
            </a:extLst>
          </p:cNvPr>
          <p:cNvSpPr>
            <a:spLocks noGrp="1"/>
          </p:cNvSpPr>
          <p:nvPr>
            <p:ph type="title"/>
          </p:nvPr>
        </p:nvSpPr>
        <p:spPr>
          <a:xfrm>
            <a:off x="1423549" y="2821286"/>
            <a:ext cx="9589375" cy="1351952"/>
          </a:xfrm>
          <a:ln>
            <a:noFill/>
          </a:ln>
        </p:spPr>
        <p:txBody>
          <a:bodyPr/>
          <a:lstStyle>
            <a:lvl1pPr>
              <a:defRPr sz="4400"/>
            </a:lvl1pPr>
          </a:lstStyle>
          <a:p>
            <a:pPr algn="ctr"/>
            <a:r>
              <a:rPr lang="en-US" dirty="0"/>
              <a:t>Tips, Tricks, and Miscellaneous</a:t>
            </a:r>
            <a:endParaRPr lang="en-US" b="1" dirty="0">
              <a:solidFill>
                <a:srgbClr val="1E275C"/>
              </a:solidFill>
            </a:endParaRPr>
          </a:p>
        </p:txBody>
      </p:sp>
    </p:spTree>
    <p:extLst>
      <p:ext uri="{BB962C8B-B14F-4D97-AF65-F5344CB8AC3E}">
        <p14:creationId xmlns:p14="http://schemas.microsoft.com/office/powerpoint/2010/main" val="3869000583"/>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sz="4400" dirty="0"/>
              <a:t>Just in time (JIT) access – LCS</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r>
              <a:rPr lang="en-US" sz="1400" dirty="0"/>
              <a:t>Use SQL Server Management Studio to Run Queries against the data.</a:t>
            </a:r>
          </a:p>
        </p:txBody>
      </p:sp>
      <p:pic>
        <p:nvPicPr>
          <p:cNvPr id="8194" name="Picture 2">
            <a:extLst>
              <a:ext uri="{FF2B5EF4-FFF2-40B4-BE49-F238E27FC236}">
                <a16:creationId xmlns:a16="http://schemas.microsoft.com/office/drawing/2014/main" id="{AB105E8F-ED51-F11D-D572-65E5D7DAF4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7716" y="2079691"/>
            <a:ext cx="3012045" cy="1986937"/>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a:extLst>
              <a:ext uri="{FF2B5EF4-FFF2-40B4-BE49-F238E27FC236}">
                <a16:creationId xmlns:a16="http://schemas.microsoft.com/office/drawing/2014/main" id="{3FF280A7-EA40-E71B-DCB3-602DFA90A6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802" y="2079691"/>
            <a:ext cx="2924175" cy="2771775"/>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a:extLst>
              <a:ext uri="{FF2B5EF4-FFF2-40B4-BE49-F238E27FC236}">
                <a16:creationId xmlns:a16="http://schemas.microsoft.com/office/drawing/2014/main" id="{97FA1C9B-D884-84B2-1EA8-242FD23E91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7500" y="2209045"/>
            <a:ext cx="2883725" cy="3578508"/>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a:extLst>
              <a:ext uri="{FF2B5EF4-FFF2-40B4-BE49-F238E27FC236}">
                <a16:creationId xmlns:a16="http://schemas.microsoft.com/office/drawing/2014/main" id="{18E4A879-161B-3A9D-2105-9762F934D5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38964" y="2220723"/>
            <a:ext cx="2563339" cy="31992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0021375"/>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sz="4400" dirty="0"/>
              <a:t>Just in time (JIT) access – LCS</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r>
              <a:rPr lang="en-US" sz="1400" dirty="0"/>
              <a:t>Allow inbound rule for Firewall</a:t>
            </a:r>
          </a:p>
        </p:txBody>
      </p:sp>
      <p:pic>
        <p:nvPicPr>
          <p:cNvPr id="9218" name="Picture 2">
            <a:extLst>
              <a:ext uri="{FF2B5EF4-FFF2-40B4-BE49-F238E27FC236}">
                <a16:creationId xmlns:a16="http://schemas.microsoft.com/office/drawing/2014/main" id="{0A1CA674-8286-AD3D-EAD7-63E3D60353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390" y="2024310"/>
            <a:ext cx="4188517" cy="3606551"/>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a:extLst>
              <a:ext uri="{FF2B5EF4-FFF2-40B4-BE49-F238E27FC236}">
                <a16:creationId xmlns:a16="http://schemas.microsoft.com/office/drawing/2014/main" id="{AE92AF36-8E40-1C91-2D8F-AA87127650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0229" y="1480832"/>
            <a:ext cx="4514583" cy="1858946"/>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a:extLst>
              <a:ext uri="{FF2B5EF4-FFF2-40B4-BE49-F238E27FC236}">
                <a16:creationId xmlns:a16="http://schemas.microsoft.com/office/drawing/2014/main" id="{69AD1919-7EA2-9249-FA38-FCBB61A096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74539" y="1506848"/>
            <a:ext cx="2689593" cy="2461427"/>
          </a:xfrm>
          <a:prstGeom prst="rect">
            <a:avLst/>
          </a:prstGeom>
          <a:noFill/>
          <a:extLst>
            <a:ext uri="{909E8E84-426E-40DD-AFC4-6F175D3DCCD1}">
              <a14:hiddenFill xmlns:a14="http://schemas.microsoft.com/office/drawing/2010/main">
                <a:solidFill>
                  <a:srgbClr val="FFFFFF"/>
                </a:solidFill>
              </a14:hiddenFill>
            </a:ext>
          </a:extLst>
        </p:spPr>
      </p:pic>
      <p:pic>
        <p:nvPicPr>
          <p:cNvPr id="9226" name="Picture 10">
            <a:extLst>
              <a:ext uri="{FF2B5EF4-FFF2-40B4-BE49-F238E27FC236}">
                <a16:creationId xmlns:a16="http://schemas.microsoft.com/office/drawing/2014/main" id="{6AB5D459-5501-91DF-055C-CB522B95531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4906" y="4043370"/>
            <a:ext cx="5572392" cy="192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5252107"/>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sz="4400" dirty="0"/>
              <a:t>Just in time (JIT) access – LCS</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r>
              <a:rPr lang="en-US" sz="1400" dirty="0"/>
              <a:t>Run your Query</a:t>
            </a:r>
          </a:p>
        </p:txBody>
      </p:sp>
      <p:pic>
        <p:nvPicPr>
          <p:cNvPr id="10242" name="Picture 2">
            <a:extLst>
              <a:ext uri="{FF2B5EF4-FFF2-40B4-BE49-F238E27FC236}">
                <a16:creationId xmlns:a16="http://schemas.microsoft.com/office/drawing/2014/main" id="{379FAC59-FCF3-09F1-9319-A6E3997410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730" y="2057437"/>
            <a:ext cx="5332507" cy="3673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2525431"/>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575B8-8180-3A88-A095-6A4BCA9C4251}"/>
              </a:ext>
            </a:extLst>
          </p:cNvPr>
          <p:cNvSpPr>
            <a:spLocks noGrp="1"/>
          </p:cNvSpPr>
          <p:nvPr>
            <p:ph type="title"/>
          </p:nvPr>
        </p:nvSpPr>
        <p:spPr/>
        <p:txBody>
          <a:bodyPr/>
          <a:lstStyle/>
          <a:p>
            <a:r>
              <a:rPr lang="en-US" dirty="0"/>
              <a:t>Batch Jobs</a:t>
            </a:r>
          </a:p>
        </p:txBody>
      </p:sp>
    </p:spTree>
    <p:extLst>
      <p:ext uri="{BB962C8B-B14F-4D97-AF65-F5344CB8AC3E}">
        <p14:creationId xmlns:p14="http://schemas.microsoft.com/office/powerpoint/2010/main" val="986373493"/>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sz="4400" dirty="0"/>
              <a:t>Use Batch Jobs</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a:xfrm>
            <a:off x="731836" y="1668462"/>
            <a:ext cx="6965201" cy="4190999"/>
          </a:xfrm>
        </p:spPr>
        <p:txBody>
          <a:bodyPr/>
          <a:lstStyle/>
          <a:p>
            <a:r>
              <a:rPr lang="en-US" sz="2400" dirty="0">
                <a:hlinkClick r:id="rId2"/>
              </a:rPr>
              <a:t>How To Use D365 Batch Jobs</a:t>
            </a:r>
            <a:endParaRPr lang="en-US" sz="2400" dirty="0"/>
          </a:p>
          <a:p>
            <a:r>
              <a:rPr lang="en-US" sz="2400" b="0" i="0" dirty="0">
                <a:solidFill>
                  <a:srgbClr val="444444"/>
                </a:solidFill>
                <a:effectLst/>
                <a:latin typeface="Roboto" panose="02000000000000000000" pitchFamily="2" charset="0"/>
              </a:rPr>
              <a:t>D365 Batch jobs allow users to run a process in the background. Most of often they are used to run processes that can take a long time to run. Or need to run on a scheduled re-occurrence. For example, a batch job can be run once a day during the night time. This way the process will not take processing power away from the users during the day.</a:t>
            </a:r>
            <a:endParaRPr lang="en-US" sz="2400" dirty="0"/>
          </a:p>
        </p:txBody>
      </p:sp>
      <p:pic>
        <p:nvPicPr>
          <p:cNvPr id="11266" name="Picture 2">
            <a:extLst>
              <a:ext uri="{FF2B5EF4-FFF2-40B4-BE49-F238E27FC236}">
                <a16:creationId xmlns:a16="http://schemas.microsoft.com/office/drawing/2014/main" id="{17E481B7-6529-7FEE-83F1-DE9A1FA44C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80842" y="1363664"/>
            <a:ext cx="2090239" cy="3889186"/>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a:extLst>
              <a:ext uri="{FF2B5EF4-FFF2-40B4-BE49-F238E27FC236}">
                <a16:creationId xmlns:a16="http://schemas.microsoft.com/office/drawing/2014/main" id="{917453A7-DF8D-EA35-8AFA-16214A9D2A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85859" y="3204925"/>
            <a:ext cx="2770443" cy="28277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1140832"/>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sz="4400" dirty="0"/>
              <a:t>Manage Batch Jobs</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r>
              <a:rPr lang="en-US" dirty="0">
                <a:hlinkClick r:id="rId2"/>
              </a:rPr>
              <a:t>How To Manage D365 Batch Jobs</a:t>
            </a:r>
            <a:endParaRPr lang="en-US" dirty="0"/>
          </a:p>
          <a:p>
            <a:r>
              <a:rPr lang="en-US" b="1" i="0" dirty="0">
                <a:solidFill>
                  <a:srgbClr val="444444"/>
                </a:solidFill>
                <a:effectLst/>
                <a:latin typeface="Roboto" panose="02000000000000000000" pitchFamily="2" charset="0"/>
              </a:rPr>
              <a:t>System administration&gt;Inquiries&gt;Batch jobs</a:t>
            </a:r>
            <a:r>
              <a:rPr lang="en-US" b="0" i="0" dirty="0">
                <a:solidFill>
                  <a:srgbClr val="444444"/>
                </a:solidFill>
                <a:effectLst/>
                <a:latin typeface="Roboto" panose="02000000000000000000" pitchFamily="2" charset="0"/>
              </a:rPr>
              <a:t>.</a:t>
            </a:r>
          </a:p>
          <a:p>
            <a:endParaRPr lang="en-US" dirty="0"/>
          </a:p>
        </p:txBody>
      </p:sp>
      <p:pic>
        <p:nvPicPr>
          <p:cNvPr id="12290" name="Picture 2">
            <a:extLst>
              <a:ext uri="{FF2B5EF4-FFF2-40B4-BE49-F238E27FC236}">
                <a16:creationId xmlns:a16="http://schemas.microsoft.com/office/drawing/2014/main" id="{878CB78F-9CC5-7B87-1D2A-BC6334EDF5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3530" y="2903601"/>
            <a:ext cx="7010400" cy="3867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0269376"/>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sz="4400" dirty="0"/>
              <a:t>Manage Batch Jobs</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pPr algn="l">
              <a:buFont typeface="Arial" panose="020B0604020202020204" pitchFamily="34" charset="0"/>
              <a:buChar char="•"/>
            </a:pPr>
            <a:r>
              <a:rPr lang="en-US" sz="1800" b="1" i="0" dirty="0">
                <a:solidFill>
                  <a:srgbClr val="444444"/>
                </a:solidFill>
                <a:effectLst/>
                <a:latin typeface="inherit"/>
              </a:rPr>
              <a:t>Waiting</a:t>
            </a:r>
            <a:r>
              <a:rPr lang="en-US" sz="1800" b="0" i="0" dirty="0">
                <a:solidFill>
                  <a:srgbClr val="444444"/>
                </a:solidFill>
                <a:effectLst/>
                <a:latin typeface="inherit"/>
              </a:rPr>
              <a:t>– When a batch job is first created, it starts with a status of ‘</a:t>
            </a:r>
            <a:r>
              <a:rPr lang="en-US" sz="1800" b="1" i="0" dirty="0">
                <a:solidFill>
                  <a:srgbClr val="444444"/>
                </a:solidFill>
                <a:effectLst/>
                <a:latin typeface="inherit"/>
              </a:rPr>
              <a:t>Waiting</a:t>
            </a:r>
            <a:r>
              <a:rPr lang="en-US" sz="1800" b="0" i="0" dirty="0">
                <a:solidFill>
                  <a:srgbClr val="444444"/>
                </a:solidFill>
                <a:effectLst/>
                <a:latin typeface="inherit"/>
              </a:rPr>
              <a:t>‘. The </a:t>
            </a:r>
            <a:r>
              <a:rPr lang="en-US" sz="1800" b="1" i="0" dirty="0">
                <a:solidFill>
                  <a:srgbClr val="444444"/>
                </a:solidFill>
                <a:effectLst/>
                <a:latin typeface="inherit"/>
              </a:rPr>
              <a:t>Batch Job Service</a:t>
            </a:r>
            <a:r>
              <a:rPr lang="en-US" sz="1800" b="0" i="0" dirty="0">
                <a:solidFill>
                  <a:srgbClr val="444444"/>
                </a:solidFill>
                <a:effectLst/>
                <a:latin typeface="inherit"/>
              </a:rPr>
              <a:t> will pick up and execute the process at the next recurrence scheduled. The job could be scheduled to run right away. Or, it could be scheduled to run at a certain time in the future. Check the ‘</a:t>
            </a:r>
            <a:r>
              <a:rPr lang="en-US" sz="1800" b="1" i="0" dirty="0">
                <a:solidFill>
                  <a:srgbClr val="444444"/>
                </a:solidFill>
                <a:effectLst/>
                <a:latin typeface="inherit"/>
              </a:rPr>
              <a:t>Scheduled start date/time</a:t>
            </a:r>
            <a:r>
              <a:rPr lang="en-US" sz="1800" b="0" i="0" dirty="0">
                <a:solidFill>
                  <a:srgbClr val="444444"/>
                </a:solidFill>
                <a:effectLst/>
                <a:latin typeface="inherit"/>
              </a:rPr>
              <a:t>‘ column for the next time the job is scheduled to run.</a:t>
            </a:r>
          </a:p>
          <a:p>
            <a:pPr algn="l">
              <a:buFont typeface="Arial" panose="020B0604020202020204" pitchFamily="34" charset="0"/>
              <a:buChar char="•"/>
            </a:pPr>
            <a:r>
              <a:rPr lang="en-US" sz="1800" b="1" i="0" dirty="0">
                <a:solidFill>
                  <a:srgbClr val="444444"/>
                </a:solidFill>
                <a:effectLst/>
                <a:latin typeface="inherit"/>
              </a:rPr>
              <a:t>Executing </a:t>
            </a:r>
            <a:r>
              <a:rPr lang="en-US" sz="1800" b="0" i="0" dirty="0">
                <a:solidFill>
                  <a:srgbClr val="444444"/>
                </a:solidFill>
                <a:effectLst/>
                <a:latin typeface="inherit"/>
              </a:rPr>
              <a:t>– This indicates the job is actively being executed. User can push the ‘refresh’ button in the top right of the form if they believe the job will complete quickly. And watch for the </a:t>
            </a:r>
            <a:r>
              <a:rPr lang="en-US" sz="1800" b="1" i="0" dirty="0">
                <a:solidFill>
                  <a:srgbClr val="444444"/>
                </a:solidFill>
                <a:effectLst/>
                <a:latin typeface="inherit"/>
              </a:rPr>
              <a:t>Status </a:t>
            </a:r>
            <a:r>
              <a:rPr lang="en-US" sz="1800" b="0" i="0" dirty="0">
                <a:solidFill>
                  <a:srgbClr val="444444"/>
                </a:solidFill>
                <a:effectLst/>
                <a:latin typeface="inherit"/>
              </a:rPr>
              <a:t>value to change.</a:t>
            </a:r>
          </a:p>
          <a:p>
            <a:pPr algn="l">
              <a:buFont typeface="Arial" panose="020B0604020202020204" pitchFamily="34" charset="0"/>
              <a:buChar char="•"/>
            </a:pPr>
            <a:r>
              <a:rPr lang="en-US" sz="1800" b="1" i="0" dirty="0">
                <a:solidFill>
                  <a:srgbClr val="444444"/>
                </a:solidFill>
                <a:effectLst/>
                <a:latin typeface="inherit"/>
              </a:rPr>
              <a:t>Ended</a:t>
            </a:r>
            <a:r>
              <a:rPr lang="en-US" sz="1800" b="0" i="0" dirty="0">
                <a:solidFill>
                  <a:srgbClr val="444444"/>
                </a:solidFill>
                <a:effectLst/>
                <a:latin typeface="inherit"/>
              </a:rPr>
              <a:t> – This status indicates the batch job has completed. Typically this is seen when jobs are setup to run a single time. Batch jobs that are setup to run on a recurrence will change back to a status of ‘</a:t>
            </a:r>
            <a:r>
              <a:rPr lang="en-US" sz="1800" b="1" i="0" dirty="0">
                <a:solidFill>
                  <a:srgbClr val="444444"/>
                </a:solidFill>
                <a:effectLst/>
                <a:latin typeface="inherit"/>
              </a:rPr>
              <a:t>Waiting</a:t>
            </a:r>
            <a:r>
              <a:rPr lang="en-US" sz="1800" b="0" i="0" dirty="0">
                <a:solidFill>
                  <a:srgbClr val="444444"/>
                </a:solidFill>
                <a:effectLst/>
                <a:latin typeface="inherit"/>
              </a:rPr>
              <a:t>‘ after they have finished a particular run. However, if there is an ‘</a:t>
            </a:r>
            <a:r>
              <a:rPr lang="en-US" sz="1800" b="1" i="0" dirty="0">
                <a:solidFill>
                  <a:srgbClr val="444444"/>
                </a:solidFill>
                <a:effectLst/>
                <a:latin typeface="inherit"/>
              </a:rPr>
              <a:t>End Date</a:t>
            </a:r>
            <a:r>
              <a:rPr lang="en-US" sz="1800" b="0" i="0" dirty="0">
                <a:solidFill>
                  <a:srgbClr val="444444"/>
                </a:solidFill>
                <a:effectLst/>
                <a:latin typeface="inherit"/>
              </a:rPr>
              <a:t>‘ on the recurrence, and that has been reached, the </a:t>
            </a:r>
            <a:r>
              <a:rPr lang="en-US" sz="1800" b="1" i="0" dirty="0">
                <a:solidFill>
                  <a:srgbClr val="444444"/>
                </a:solidFill>
                <a:effectLst/>
                <a:latin typeface="inherit"/>
              </a:rPr>
              <a:t>Status </a:t>
            </a:r>
            <a:r>
              <a:rPr lang="en-US" sz="1800" b="0" i="0" dirty="0">
                <a:solidFill>
                  <a:srgbClr val="444444"/>
                </a:solidFill>
                <a:effectLst/>
                <a:latin typeface="inherit"/>
              </a:rPr>
              <a:t>will change to ‘</a:t>
            </a:r>
            <a:r>
              <a:rPr lang="en-US" sz="1800" b="1" i="0" dirty="0">
                <a:solidFill>
                  <a:srgbClr val="444444"/>
                </a:solidFill>
                <a:effectLst/>
                <a:latin typeface="inherit"/>
              </a:rPr>
              <a:t>Ended</a:t>
            </a:r>
            <a:r>
              <a:rPr lang="en-US" sz="1800" b="0" i="0" dirty="0">
                <a:solidFill>
                  <a:srgbClr val="444444"/>
                </a:solidFill>
                <a:effectLst/>
                <a:latin typeface="inherit"/>
              </a:rPr>
              <a:t>‘. Note: This status can be shown, even when tasks within a batch job may have errors. This just indicates that the overall batch job completed.</a:t>
            </a:r>
          </a:p>
          <a:p>
            <a:pPr algn="l">
              <a:buFont typeface="Arial" panose="020B0604020202020204" pitchFamily="34" charset="0"/>
              <a:buChar char="•"/>
            </a:pPr>
            <a:r>
              <a:rPr lang="en-US" sz="1800" b="1" i="0" dirty="0">
                <a:solidFill>
                  <a:srgbClr val="444444"/>
                </a:solidFill>
                <a:effectLst/>
                <a:latin typeface="inherit"/>
              </a:rPr>
              <a:t>Error </a:t>
            </a:r>
            <a:r>
              <a:rPr lang="en-US" sz="1800" b="0" i="0" dirty="0">
                <a:solidFill>
                  <a:srgbClr val="444444"/>
                </a:solidFill>
                <a:effectLst/>
                <a:latin typeface="inherit"/>
              </a:rPr>
              <a:t>– Indicates the batch job failed to finish due to an error.</a:t>
            </a:r>
          </a:p>
          <a:p>
            <a:pPr algn="l">
              <a:buFont typeface="Arial" panose="020B0604020202020204" pitchFamily="34" charset="0"/>
              <a:buChar char="•"/>
            </a:pPr>
            <a:r>
              <a:rPr lang="en-US" sz="1800" b="1" i="0" dirty="0">
                <a:solidFill>
                  <a:srgbClr val="444444"/>
                </a:solidFill>
                <a:effectLst/>
                <a:latin typeface="inherit"/>
              </a:rPr>
              <a:t>Cancelling </a:t>
            </a:r>
            <a:r>
              <a:rPr lang="en-US" sz="1800" b="0" i="0" dirty="0">
                <a:solidFill>
                  <a:srgbClr val="444444"/>
                </a:solidFill>
                <a:effectLst/>
                <a:latin typeface="inherit"/>
              </a:rPr>
              <a:t>– Indicates a user has manually selected to ‘Cancel’ a currently executing batch job. This is sometimes done when a job is running too long, and a user wishes to cancel it.</a:t>
            </a:r>
          </a:p>
          <a:p>
            <a:pPr algn="l">
              <a:buFont typeface="Arial" panose="020B0604020202020204" pitchFamily="34" charset="0"/>
              <a:buChar char="•"/>
            </a:pPr>
            <a:r>
              <a:rPr lang="en-US" sz="1800" b="1" i="0" dirty="0">
                <a:solidFill>
                  <a:srgbClr val="444444"/>
                </a:solidFill>
                <a:effectLst/>
                <a:latin typeface="inherit"/>
              </a:rPr>
              <a:t>Withhold </a:t>
            </a:r>
            <a:r>
              <a:rPr lang="en-US" sz="1800" b="0" i="0" dirty="0">
                <a:solidFill>
                  <a:srgbClr val="444444"/>
                </a:solidFill>
                <a:effectLst/>
                <a:latin typeface="inherit"/>
              </a:rPr>
              <a:t>– Indicates that the batch job is ‘on hold’ and will not be run. A user would need to change the status to ‘</a:t>
            </a:r>
            <a:r>
              <a:rPr lang="en-US" sz="1800" b="1" i="0" dirty="0">
                <a:solidFill>
                  <a:srgbClr val="444444"/>
                </a:solidFill>
                <a:effectLst/>
                <a:latin typeface="inherit"/>
              </a:rPr>
              <a:t>Waiting</a:t>
            </a:r>
            <a:r>
              <a:rPr lang="en-US" sz="1800" b="0" i="0" dirty="0">
                <a:solidFill>
                  <a:srgbClr val="444444"/>
                </a:solidFill>
                <a:effectLst/>
                <a:latin typeface="inherit"/>
              </a:rPr>
              <a:t>‘ in order for it to be run again.</a:t>
            </a:r>
          </a:p>
          <a:p>
            <a:br>
              <a:rPr lang="en-US" sz="1800" dirty="0"/>
            </a:br>
            <a:endParaRPr lang="en-US" sz="1800" dirty="0"/>
          </a:p>
        </p:txBody>
      </p:sp>
    </p:spTree>
    <p:extLst>
      <p:ext uri="{BB962C8B-B14F-4D97-AF65-F5344CB8AC3E}">
        <p14:creationId xmlns:p14="http://schemas.microsoft.com/office/powerpoint/2010/main" val="85453275"/>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sz="4400" dirty="0"/>
              <a:t>Manage Batch Jobs - History</a:t>
            </a:r>
          </a:p>
        </p:txBody>
      </p:sp>
      <p:pic>
        <p:nvPicPr>
          <p:cNvPr id="13314" name="Picture 2">
            <a:extLst>
              <a:ext uri="{FF2B5EF4-FFF2-40B4-BE49-F238E27FC236}">
                <a16:creationId xmlns:a16="http://schemas.microsoft.com/office/drawing/2014/main" id="{49B91F17-8EA2-4F20-87B4-7B8B3662D0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855" y="1466945"/>
            <a:ext cx="5432095" cy="2553675"/>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a:extLst>
              <a:ext uri="{FF2B5EF4-FFF2-40B4-BE49-F238E27FC236}">
                <a16:creationId xmlns:a16="http://schemas.microsoft.com/office/drawing/2014/main" id="{84F2F3C8-C593-D814-86F1-7D456D0654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855" y="4201249"/>
            <a:ext cx="5720601" cy="2393947"/>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a:extLst>
              <a:ext uri="{FF2B5EF4-FFF2-40B4-BE49-F238E27FC236}">
                <a16:creationId xmlns:a16="http://schemas.microsoft.com/office/drawing/2014/main" id="{BB517DEF-D566-A38D-B309-1AB39A4B81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5456" y="1563141"/>
            <a:ext cx="5720602" cy="1500104"/>
          </a:xfrm>
          <a:prstGeom prst="rect">
            <a:avLst/>
          </a:prstGeom>
          <a:noFill/>
          <a:extLst>
            <a:ext uri="{909E8E84-426E-40DD-AFC4-6F175D3DCCD1}">
              <a14:hiddenFill xmlns:a14="http://schemas.microsoft.com/office/drawing/2010/main">
                <a:solidFill>
                  <a:srgbClr val="FFFFFF"/>
                </a:solidFill>
              </a14:hiddenFill>
            </a:ext>
          </a:extLst>
        </p:spPr>
      </p:pic>
      <p:pic>
        <p:nvPicPr>
          <p:cNvPr id="13320" name="Picture 8">
            <a:extLst>
              <a:ext uri="{FF2B5EF4-FFF2-40B4-BE49-F238E27FC236}">
                <a16:creationId xmlns:a16="http://schemas.microsoft.com/office/drawing/2014/main" id="{E910D7FB-3B11-F4B3-6578-23C73001A49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8237" y="3450183"/>
            <a:ext cx="1906699" cy="27192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7848656"/>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sz="4400" dirty="0"/>
              <a:t>Manage Batch Jobs - Alerts</a:t>
            </a:r>
          </a:p>
        </p:txBody>
      </p:sp>
      <p:pic>
        <p:nvPicPr>
          <p:cNvPr id="14338" name="Picture 2">
            <a:extLst>
              <a:ext uri="{FF2B5EF4-FFF2-40B4-BE49-F238E27FC236}">
                <a16:creationId xmlns:a16="http://schemas.microsoft.com/office/drawing/2014/main" id="{ABEF03BB-A675-DAF8-72E3-481381CA5A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335" y="1653577"/>
            <a:ext cx="7010400" cy="2171700"/>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a:extLst>
              <a:ext uri="{FF2B5EF4-FFF2-40B4-BE49-F238E27FC236}">
                <a16:creationId xmlns:a16="http://schemas.microsoft.com/office/drawing/2014/main" id="{763BB272-53C9-74BD-E85C-29D0210133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33573" y="1987549"/>
            <a:ext cx="1857375" cy="3019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2870055"/>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sz="4400" dirty="0"/>
              <a:t>Write </a:t>
            </a:r>
            <a:r>
              <a:rPr lang="en-US" sz="4400" dirty="0" err="1"/>
              <a:t>SysOperation</a:t>
            </a:r>
            <a:r>
              <a:rPr lang="en-US" sz="4400" dirty="0"/>
              <a:t> Framework</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pPr>
              <a:buFont typeface="Arial" panose="020B0604020202020204" pitchFamily="34" charset="0"/>
              <a:buChar char="•"/>
            </a:pPr>
            <a:r>
              <a:rPr lang="en-US" dirty="0" err="1">
                <a:hlinkClick r:id="rId2"/>
              </a:rPr>
              <a:t>SysOperation</a:t>
            </a:r>
            <a:r>
              <a:rPr lang="en-US" dirty="0">
                <a:hlinkClick r:id="rId2"/>
              </a:rPr>
              <a:t> Framework in D365</a:t>
            </a:r>
            <a:endParaRPr lang="en-US" dirty="0"/>
          </a:p>
          <a:p>
            <a:pPr>
              <a:buFont typeface="Arial" panose="020B0604020202020204" pitchFamily="34" charset="0"/>
              <a:buChar char="•"/>
            </a:pPr>
            <a:r>
              <a:rPr lang="en-US" dirty="0">
                <a:hlinkClick r:id="rId3"/>
              </a:rPr>
              <a:t>D365 </a:t>
            </a:r>
            <a:r>
              <a:rPr lang="en-US" dirty="0" err="1">
                <a:hlinkClick r:id="rId3"/>
              </a:rPr>
              <a:t>SysOperation</a:t>
            </a:r>
            <a:r>
              <a:rPr lang="en-US" dirty="0">
                <a:hlinkClick r:id="rId3"/>
              </a:rPr>
              <a:t> Framework Parameters</a:t>
            </a:r>
            <a:endParaRPr lang="en-US" dirty="0"/>
          </a:p>
          <a:p>
            <a:pPr>
              <a:buFont typeface="Arial" panose="020B0604020202020204" pitchFamily="34" charset="0"/>
              <a:buChar char="•"/>
            </a:pPr>
            <a:r>
              <a:rPr lang="en-US" dirty="0">
                <a:hlinkClick r:id="rId4"/>
              </a:rPr>
              <a:t>D365 </a:t>
            </a:r>
            <a:r>
              <a:rPr lang="en-US" dirty="0" err="1">
                <a:hlinkClick r:id="rId4"/>
              </a:rPr>
              <a:t>SysOperation</a:t>
            </a:r>
            <a:r>
              <a:rPr lang="en-US" dirty="0">
                <a:hlinkClick r:id="rId4"/>
              </a:rPr>
              <a:t> Framework Lookup</a:t>
            </a:r>
            <a:endParaRPr lang="en-US" dirty="0"/>
          </a:p>
          <a:p>
            <a:pPr>
              <a:buFont typeface="Arial" panose="020B0604020202020204" pitchFamily="34" charset="0"/>
              <a:buChar char="•"/>
            </a:pPr>
            <a:r>
              <a:rPr lang="en-US" dirty="0">
                <a:hlinkClick r:id="rId5"/>
              </a:rPr>
              <a:t>D365 </a:t>
            </a:r>
            <a:r>
              <a:rPr lang="en-US" dirty="0" err="1">
                <a:hlinkClick r:id="rId5"/>
              </a:rPr>
              <a:t>SysOperation</a:t>
            </a:r>
            <a:r>
              <a:rPr lang="en-US" dirty="0">
                <a:hlinkClick r:id="rId5"/>
              </a:rPr>
              <a:t> Framework Default Value</a:t>
            </a:r>
            <a:endParaRPr lang="en-US" dirty="0"/>
          </a:p>
          <a:p>
            <a:pPr>
              <a:buFont typeface="Arial" panose="020B0604020202020204" pitchFamily="34" charset="0"/>
              <a:buChar char="•"/>
            </a:pPr>
            <a:r>
              <a:rPr lang="en-US" dirty="0">
                <a:hlinkClick r:id="rId6"/>
              </a:rPr>
              <a:t>D365 </a:t>
            </a:r>
            <a:r>
              <a:rPr lang="en-US" dirty="0" err="1">
                <a:hlinkClick r:id="rId6"/>
              </a:rPr>
              <a:t>SysOperation</a:t>
            </a:r>
            <a:r>
              <a:rPr lang="en-US" dirty="0">
                <a:hlinkClick r:id="rId6"/>
              </a:rPr>
              <a:t> Framework Validation</a:t>
            </a:r>
            <a:endParaRPr lang="en-US" dirty="0"/>
          </a:p>
          <a:p>
            <a:pPr>
              <a:buFont typeface="Arial" panose="020B0604020202020204" pitchFamily="34" charset="0"/>
              <a:buChar char="•"/>
            </a:pPr>
            <a:r>
              <a:rPr lang="en-US" dirty="0">
                <a:hlinkClick r:id="rId7"/>
              </a:rPr>
              <a:t>D365 </a:t>
            </a:r>
            <a:r>
              <a:rPr lang="en-US" dirty="0" err="1">
                <a:hlinkClick r:id="rId7"/>
              </a:rPr>
              <a:t>SysOperation</a:t>
            </a:r>
            <a:r>
              <a:rPr lang="en-US" dirty="0">
                <a:hlinkClick r:id="rId7"/>
              </a:rPr>
              <a:t> Framework Mandatory</a:t>
            </a:r>
            <a:endParaRPr lang="en-US" dirty="0"/>
          </a:p>
          <a:p>
            <a:endParaRPr lang="en-US" dirty="0"/>
          </a:p>
        </p:txBody>
      </p:sp>
    </p:spTree>
    <p:extLst>
      <p:ext uri="{BB962C8B-B14F-4D97-AF65-F5344CB8AC3E}">
        <p14:creationId xmlns:p14="http://schemas.microsoft.com/office/powerpoint/2010/main" val="233568655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65AE04-2802-DDFC-4DF9-5AC6E19A727C}"/>
              </a:ext>
            </a:extLst>
          </p:cNvPr>
          <p:cNvSpPr>
            <a:spLocks noGrp="1"/>
          </p:cNvSpPr>
          <p:nvPr>
            <p:ph type="body" sz="quarter" idx="11"/>
          </p:nvPr>
        </p:nvSpPr>
        <p:spPr>
          <a:xfrm>
            <a:off x="774041" y="1672535"/>
            <a:ext cx="10681080" cy="4632253"/>
          </a:xfrm>
        </p:spPr>
        <p:txBody>
          <a:bodyPr numCol="2"/>
          <a:lstStyle/>
          <a:p>
            <a:r>
              <a:rPr lang="en-US" sz="3200" dirty="0"/>
              <a:t>Table Browser</a:t>
            </a:r>
          </a:p>
          <a:p>
            <a:r>
              <a:rPr lang="en-US" sz="3200" dirty="0"/>
              <a:t>D365FO.Tools</a:t>
            </a:r>
          </a:p>
          <a:p>
            <a:r>
              <a:rPr lang="en-US" sz="3200" dirty="0"/>
              <a:t>Run custom X++ from UI</a:t>
            </a:r>
          </a:p>
          <a:p>
            <a:r>
              <a:rPr lang="en-US" sz="3200" dirty="0"/>
              <a:t>D365FO Admin Toolkit</a:t>
            </a:r>
          </a:p>
          <a:p>
            <a:r>
              <a:rPr lang="en-US" sz="3200" dirty="0"/>
              <a:t>Just in time (JIT) access – LCS</a:t>
            </a:r>
          </a:p>
          <a:p>
            <a:r>
              <a:rPr lang="en-US" sz="3200" dirty="0"/>
              <a:t>Batch Job Form</a:t>
            </a:r>
          </a:p>
          <a:p>
            <a:r>
              <a:rPr lang="en-US" sz="3200" dirty="0"/>
              <a:t>SSRS Reports</a:t>
            </a:r>
          </a:p>
          <a:p>
            <a:r>
              <a:rPr lang="en-US" sz="3200" dirty="0"/>
              <a:t>Export / Import Data Between Environments</a:t>
            </a:r>
          </a:p>
          <a:p>
            <a:r>
              <a:rPr lang="en-US" sz="3200" dirty="0"/>
              <a:t>Telemetry Data</a:t>
            </a:r>
          </a:p>
          <a:p>
            <a:pPr lvl="1"/>
            <a:r>
              <a:rPr lang="en-US" sz="2400" dirty="0"/>
              <a:t>Usage Data</a:t>
            </a:r>
          </a:p>
          <a:p>
            <a:pPr lvl="1"/>
            <a:r>
              <a:rPr lang="en-US" sz="2400" dirty="0"/>
              <a:t>Error Logging</a:t>
            </a:r>
          </a:p>
          <a:p>
            <a:pPr lvl="1"/>
            <a:r>
              <a:rPr lang="en-US" sz="2400" dirty="0"/>
              <a:t>Custom Logging</a:t>
            </a:r>
          </a:p>
          <a:p>
            <a:r>
              <a:rPr lang="en-US" sz="3200" dirty="0"/>
              <a:t>Q&amp;A</a:t>
            </a:r>
          </a:p>
        </p:txBody>
      </p:sp>
    </p:spTree>
    <p:extLst>
      <p:ext uri="{BB962C8B-B14F-4D97-AF65-F5344CB8AC3E}">
        <p14:creationId xmlns:p14="http://schemas.microsoft.com/office/powerpoint/2010/main" val="1638368458"/>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a:xfrm>
            <a:off x="732153" y="765713"/>
            <a:ext cx="10972484" cy="712249"/>
          </a:xfrm>
        </p:spPr>
        <p:txBody>
          <a:bodyPr wrap="square" anchor="ctr">
            <a:normAutofit/>
          </a:bodyPr>
          <a:lstStyle/>
          <a:p>
            <a:r>
              <a:rPr lang="en-US" sz="3700"/>
              <a:t>Write a </a:t>
            </a:r>
            <a:r>
              <a:rPr lang="en-US" sz="3700" err="1"/>
              <a:t>RunBaseBase</a:t>
            </a:r>
            <a:r>
              <a:rPr lang="en-US" sz="3700"/>
              <a:t> </a:t>
            </a:r>
            <a:r>
              <a:rPr lang="en-US" sz="3700" err="1"/>
              <a:t>BatchJob</a:t>
            </a:r>
            <a:endParaRPr lang="en-US" sz="3700"/>
          </a:p>
        </p:txBody>
      </p:sp>
      <p:graphicFrame>
        <p:nvGraphicFramePr>
          <p:cNvPr id="5" name="Text Placeholder 2">
            <a:extLst>
              <a:ext uri="{FF2B5EF4-FFF2-40B4-BE49-F238E27FC236}">
                <a16:creationId xmlns:a16="http://schemas.microsoft.com/office/drawing/2014/main" id="{0DFAD117-16CD-9601-196A-C98D57D6E6AE}"/>
              </a:ext>
            </a:extLst>
          </p:cNvPr>
          <p:cNvGraphicFramePr>
            <a:graphicFrameLocks noGrp="1"/>
          </p:cNvGraphicFramePr>
          <p:nvPr>
            <p:ph idx="1"/>
            <p:extLst>
              <p:ext uri="{D42A27DB-BD31-4B8C-83A1-F6EECF244321}">
                <p14:modId xmlns:p14="http://schemas.microsoft.com/office/powerpoint/2010/main" val="1661683891"/>
              </p:ext>
            </p:extLst>
          </p:nvPr>
        </p:nvGraphicFramePr>
        <p:xfrm>
          <a:off x="731836" y="1668462"/>
          <a:ext cx="10972485" cy="41909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83752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575B8-8180-3A88-A095-6A4BCA9C4251}"/>
              </a:ext>
            </a:extLst>
          </p:cNvPr>
          <p:cNvSpPr>
            <a:spLocks noGrp="1"/>
          </p:cNvSpPr>
          <p:nvPr>
            <p:ph type="title"/>
          </p:nvPr>
        </p:nvSpPr>
        <p:spPr/>
        <p:txBody>
          <a:bodyPr/>
          <a:lstStyle/>
          <a:p>
            <a:r>
              <a:rPr lang="en-US" dirty="0"/>
              <a:t>SSRS Reports</a:t>
            </a:r>
          </a:p>
        </p:txBody>
      </p:sp>
    </p:spTree>
    <p:extLst>
      <p:ext uri="{BB962C8B-B14F-4D97-AF65-F5344CB8AC3E}">
        <p14:creationId xmlns:p14="http://schemas.microsoft.com/office/powerpoint/2010/main" val="2692503497"/>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sz="4400" dirty="0"/>
              <a:t>SSRS Reports</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r>
              <a:rPr lang="en-US" dirty="0">
                <a:hlinkClick r:id="rId2"/>
              </a:rPr>
              <a:t>How To Create A D365 SSRS Report</a:t>
            </a:r>
            <a:endParaRPr lang="en-US" dirty="0"/>
          </a:p>
        </p:txBody>
      </p:sp>
      <p:pic>
        <p:nvPicPr>
          <p:cNvPr id="15362" name="Picture 2">
            <a:extLst>
              <a:ext uri="{FF2B5EF4-FFF2-40B4-BE49-F238E27FC236}">
                <a16:creationId xmlns:a16="http://schemas.microsoft.com/office/drawing/2014/main" id="{D48412D4-3A99-0E82-748B-8650506112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6295" y="2281473"/>
            <a:ext cx="4752813" cy="3596898"/>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a:extLst>
              <a:ext uri="{FF2B5EF4-FFF2-40B4-BE49-F238E27FC236}">
                <a16:creationId xmlns:a16="http://schemas.microsoft.com/office/drawing/2014/main" id="{04B249A0-69F8-84BA-DE36-B5EB2DB169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895" y="2201862"/>
            <a:ext cx="7010400" cy="129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684466"/>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B73885-7D19-17F4-2ACA-E681A19324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61583B-1111-9D8C-2402-F3A93FBF3A85}"/>
              </a:ext>
            </a:extLst>
          </p:cNvPr>
          <p:cNvSpPr>
            <a:spLocks noGrp="1"/>
          </p:cNvSpPr>
          <p:nvPr>
            <p:ph type="title"/>
          </p:nvPr>
        </p:nvSpPr>
        <p:spPr/>
        <p:txBody>
          <a:bodyPr/>
          <a:lstStyle/>
          <a:p>
            <a:r>
              <a:rPr lang="en-US" dirty="0"/>
              <a:t>Telemetry Data</a:t>
            </a:r>
          </a:p>
        </p:txBody>
      </p:sp>
    </p:spTree>
    <p:extLst>
      <p:ext uri="{BB962C8B-B14F-4D97-AF65-F5344CB8AC3E}">
        <p14:creationId xmlns:p14="http://schemas.microsoft.com/office/powerpoint/2010/main" val="1472924281"/>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3D1E4E-D0BD-0DED-C541-138A2474A7A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C5ED144-0F3B-A731-62DE-DE9FCB74CCFC}"/>
              </a:ext>
            </a:extLst>
          </p:cNvPr>
          <p:cNvSpPr>
            <a:spLocks noGrp="1"/>
          </p:cNvSpPr>
          <p:nvPr>
            <p:ph type="title"/>
          </p:nvPr>
        </p:nvSpPr>
        <p:spPr/>
        <p:txBody>
          <a:bodyPr/>
          <a:lstStyle/>
          <a:p>
            <a:r>
              <a:rPr lang="en-US" dirty="0"/>
              <a:t>Telemetry Data Feature Setup</a:t>
            </a:r>
          </a:p>
        </p:txBody>
      </p:sp>
      <p:sp>
        <p:nvSpPr>
          <p:cNvPr id="4" name="Content Placeholder 3">
            <a:extLst>
              <a:ext uri="{FF2B5EF4-FFF2-40B4-BE49-F238E27FC236}">
                <a16:creationId xmlns:a16="http://schemas.microsoft.com/office/drawing/2014/main" id="{52D16298-EB04-25EB-79BC-613D105E801A}"/>
              </a:ext>
            </a:extLst>
          </p:cNvPr>
          <p:cNvSpPr>
            <a:spLocks noGrp="1"/>
          </p:cNvSpPr>
          <p:nvPr>
            <p:ph idx="1"/>
          </p:nvPr>
        </p:nvSpPr>
        <p:spPr/>
        <p:txBody>
          <a:bodyPr/>
          <a:lstStyle/>
          <a:p>
            <a:endParaRPr lang="en-US"/>
          </a:p>
        </p:txBody>
      </p:sp>
      <p:pic>
        <p:nvPicPr>
          <p:cNvPr id="2" name="Google Shape;197;p9">
            <a:extLst>
              <a:ext uri="{FF2B5EF4-FFF2-40B4-BE49-F238E27FC236}">
                <a16:creationId xmlns:a16="http://schemas.microsoft.com/office/drawing/2014/main" id="{57097D21-56EA-B244-4F15-C6970F02BF20}"/>
              </a:ext>
            </a:extLst>
          </p:cNvPr>
          <p:cNvPicPr preferRelativeResize="0"/>
          <p:nvPr/>
        </p:nvPicPr>
        <p:blipFill rotWithShape="1">
          <a:blip r:embed="rId3">
            <a:alphaModFix/>
          </a:blip>
          <a:srcRect/>
          <a:stretch/>
        </p:blipFill>
        <p:spPr>
          <a:xfrm>
            <a:off x="918148" y="3748833"/>
            <a:ext cx="10563225" cy="1504950"/>
          </a:xfrm>
          <a:prstGeom prst="rect">
            <a:avLst/>
          </a:prstGeom>
          <a:noFill/>
          <a:ln>
            <a:noFill/>
          </a:ln>
        </p:spPr>
      </p:pic>
      <p:pic>
        <p:nvPicPr>
          <p:cNvPr id="5" name="Google Shape;177;p7">
            <a:extLst>
              <a:ext uri="{FF2B5EF4-FFF2-40B4-BE49-F238E27FC236}">
                <a16:creationId xmlns:a16="http://schemas.microsoft.com/office/drawing/2014/main" id="{AEEE8301-441B-BB5C-BB37-99EE86F527D7}"/>
              </a:ext>
            </a:extLst>
          </p:cNvPr>
          <p:cNvPicPr preferRelativeResize="0">
            <a:picLocks/>
          </p:cNvPicPr>
          <p:nvPr/>
        </p:nvPicPr>
        <p:blipFill rotWithShape="1">
          <a:blip r:embed="rId4">
            <a:alphaModFix/>
          </a:blip>
          <a:srcRect/>
          <a:stretch/>
        </p:blipFill>
        <p:spPr>
          <a:xfrm>
            <a:off x="497394" y="1595360"/>
            <a:ext cx="11441686" cy="1504950"/>
          </a:xfrm>
          <a:prstGeom prst="rect">
            <a:avLst/>
          </a:prstGeom>
          <a:noFill/>
          <a:ln>
            <a:noFill/>
          </a:ln>
        </p:spPr>
      </p:pic>
    </p:spTree>
    <p:extLst>
      <p:ext uri="{BB962C8B-B14F-4D97-AF65-F5344CB8AC3E}">
        <p14:creationId xmlns:p14="http://schemas.microsoft.com/office/powerpoint/2010/main" val="4150960458"/>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BE549-21BA-F61F-C516-DD7C76AA4660}"/>
              </a:ext>
            </a:extLst>
          </p:cNvPr>
          <p:cNvSpPr>
            <a:spLocks noGrp="1"/>
          </p:cNvSpPr>
          <p:nvPr>
            <p:ph type="title"/>
          </p:nvPr>
        </p:nvSpPr>
        <p:spPr/>
        <p:txBody>
          <a:bodyPr/>
          <a:lstStyle/>
          <a:p>
            <a:r>
              <a:rPr lang="en-US" dirty="0"/>
              <a:t>Telemetry Data – Log Analytics</a:t>
            </a:r>
          </a:p>
        </p:txBody>
      </p:sp>
      <p:pic>
        <p:nvPicPr>
          <p:cNvPr id="4" name="Picture 3">
            <a:extLst>
              <a:ext uri="{FF2B5EF4-FFF2-40B4-BE49-F238E27FC236}">
                <a16:creationId xmlns:a16="http://schemas.microsoft.com/office/drawing/2014/main" id="{EC34F461-2A42-142A-FBE1-09E729FE92DA}"/>
              </a:ext>
            </a:extLst>
          </p:cNvPr>
          <p:cNvPicPr>
            <a:picLocks noChangeAspect="1"/>
          </p:cNvPicPr>
          <p:nvPr/>
        </p:nvPicPr>
        <p:blipFill>
          <a:blip r:embed="rId2"/>
          <a:stretch>
            <a:fillRect/>
          </a:stretch>
        </p:blipFill>
        <p:spPr>
          <a:xfrm>
            <a:off x="2833635" y="1650634"/>
            <a:ext cx="7491304" cy="4973219"/>
          </a:xfrm>
          <a:prstGeom prst="rect">
            <a:avLst/>
          </a:prstGeom>
        </p:spPr>
      </p:pic>
    </p:spTree>
    <p:extLst>
      <p:ext uri="{BB962C8B-B14F-4D97-AF65-F5344CB8AC3E}">
        <p14:creationId xmlns:p14="http://schemas.microsoft.com/office/powerpoint/2010/main" val="1980527624"/>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5E2918-B6E7-4D1E-3829-27AADA9E81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BCC6D7-8FA6-8D60-9661-2379963D0969}"/>
              </a:ext>
            </a:extLst>
          </p:cNvPr>
          <p:cNvSpPr>
            <a:spLocks noGrp="1"/>
          </p:cNvSpPr>
          <p:nvPr>
            <p:ph type="title"/>
          </p:nvPr>
        </p:nvSpPr>
        <p:spPr/>
        <p:txBody>
          <a:bodyPr/>
          <a:lstStyle/>
          <a:p>
            <a:r>
              <a:rPr lang="en-US" dirty="0"/>
              <a:t>Exception Events</a:t>
            </a:r>
          </a:p>
        </p:txBody>
      </p:sp>
      <p:sp>
        <p:nvSpPr>
          <p:cNvPr id="3" name="Content Placeholder 2">
            <a:extLst>
              <a:ext uri="{FF2B5EF4-FFF2-40B4-BE49-F238E27FC236}">
                <a16:creationId xmlns:a16="http://schemas.microsoft.com/office/drawing/2014/main" id="{C0C609F9-FDBC-6B7F-9AA3-CAE13CC6D0F2}"/>
              </a:ext>
            </a:extLst>
          </p:cNvPr>
          <p:cNvSpPr>
            <a:spLocks noGrp="1"/>
          </p:cNvSpPr>
          <p:nvPr>
            <p:ph idx="1"/>
          </p:nvPr>
        </p:nvSpPr>
        <p:spPr/>
        <p:txBody>
          <a:bodyPr/>
          <a:lstStyle/>
          <a:p>
            <a:endParaRPr lang="en-US"/>
          </a:p>
        </p:txBody>
      </p:sp>
      <p:pic>
        <p:nvPicPr>
          <p:cNvPr id="4" name="Google Shape;269;p18">
            <a:extLst>
              <a:ext uri="{FF2B5EF4-FFF2-40B4-BE49-F238E27FC236}">
                <a16:creationId xmlns:a16="http://schemas.microsoft.com/office/drawing/2014/main" id="{763B41B1-FB27-5ECB-E934-D669FCEFAE9F}"/>
              </a:ext>
            </a:extLst>
          </p:cNvPr>
          <p:cNvPicPr preferRelativeResize="0">
            <a:picLocks/>
          </p:cNvPicPr>
          <p:nvPr/>
        </p:nvPicPr>
        <p:blipFill rotWithShape="1">
          <a:blip r:embed="rId2">
            <a:alphaModFix/>
          </a:blip>
          <a:srcRect/>
          <a:stretch/>
        </p:blipFill>
        <p:spPr>
          <a:xfrm>
            <a:off x="6860071" y="1595360"/>
            <a:ext cx="3933621" cy="3547499"/>
          </a:xfrm>
          <a:prstGeom prst="rect">
            <a:avLst/>
          </a:prstGeom>
          <a:noFill/>
          <a:ln>
            <a:noFill/>
          </a:ln>
        </p:spPr>
      </p:pic>
      <p:pic>
        <p:nvPicPr>
          <p:cNvPr id="5" name="Google Shape;271;p18">
            <a:extLst>
              <a:ext uri="{FF2B5EF4-FFF2-40B4-BE49-F238E27FC236}">
                <a16:creationId xmlns:a16="http://schemas.microsoft.com/office/drawing/2014/main" id="{30043AA1-804D-E6A4-C010-3D82B2F83C47}"/>
              </a:ext>
            </a:extLst>
          </p:cNvPr>
          <p:cNvPicPr preferRelativeResize="0"/>
          <p:nvPr/>
        </p:nvPicPr>
        <p:blipFill rotWithShape="1">
          <a:blip r:embed="rId3">
            <a:alphaModFix/>
          </a:blip>
          <a:srcRect/>
          <a:stretch/>
        </p:blipFill>
        <p:spPr>
          <a:xfrm>
            <a:off x="713361" y="2683310"/>
            <a:ext cx="4585746" cy="1733636"/>
          </a:xfrm>
          <a:prstGeom prst="rect">
            <a:avLst/>
          </a:prstGeom>
          <a:noFill/>
          <a:ln>
            <a:noFill/>
          </a:ln>
        </p:spPr>
      </p:pic>
    </p:spTree>
    <p:extLst>
      <p:ext uri="{BB962C8B-B14F-4D97-AF65-F5344CB8AC3E}">
        <p14:creationId xmlns:p14="http://schemas.microsoft.com/office/powerpoint/2010/main" val="581573935"/>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0CF243-057C-A952-4A42-AF71D61B21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B0C557-021D-9EED-228E-C853BE6756B6}"/>
              </a:ext>
            </a:extLst>
          </p:cNvPr>
          <p:cNvSpPr>
            <a:spLocks noGrp="1"/>
          </p:cNvSpPr>
          <p:nvPr>
            <p:ph type="title"/>
          </p:nvPr>
        </p:nvSpPr>
        <p:spPr/>
        <p:txBody>
          <a:bodyPr/>
          <a:lstStyle/>
          <a:p>
            <a:r>
              <a:rPr lang="en-US" dirty="0"/>
              <a:t>Exception Events Reporting</a:t>
            </a:r>
          </a:p>
        </p:txBody>
      </p:sp>
      <p:pic>
        <p:nvPicPr>
          <p:cNvPr id="4" name="Google Shape;276;p19">
            <a:extLst>
              <a:ext uri="{FF2B5EF4-FFF2-40B4-BE49-F238E27FC236}">
                <a16:creationId xmlns:a16="http://schemas.microsoft.com/office/drawing/2014/main" id="{BB54B571-EE0B-2377-784D-35492AEA95DB}"/>
              </a:ext>
            </a:extLst>
          </p:cNvPr>
          <p:cNvPicPr preferRelativeResize="0">
            <a:picLocks/>
          </p:cNvPicPr>
          <p:nvPr/>
        </p:nvPicPr>
        <p:blipFill rotWithShape="1">
          <a:blip r:embed="rId2">
            <a:alphaModFix/>
          </a:blip>
          <a:srcRect/>
          <a:stretch/>
        </p:blipFill>
        <p:spPr>
          <a:xfrm>
            <a:off x="1344421" y="1359119"/>
            <a:ext cx="9747631" cy="5129212"/>
          </a:xfrm>
          <a:prstGeom prst="rect">
            <a:avLst/>
          </a:prstGeom>
          <a:noFill/>
          <a:ln>
            <a:noFill/>
          </a:ln>
        </p:spPr>
      </p:pic>
    </p:spTree>
    <p:extLst>
      <p:ext uri="{BB962C8B-B14F-4D97-AF65-F5344CB8AC3E}">
        <p14:creationId xmlns:p14="http://schemas.microsoft.com/office/powerpoint/2010/main" val="3889275187"/>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C22554-A715-231A-0175-A928BFE03A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777A20-E7FF-B3BA-7B87-BAA2800486BE}"/>
              </a:ext>
            </a:extLst>
          </p:cNvPr>
          <p:cNvSpPr>
            <a:spLocks noGrp="1"/>
          </p:cNvSpPr>
          <p:nvPr>
            <p:ph type="title"/>
          </p:nvPr>
        </p:nvSpPr>
        <p:spPr/>
        <p:txBody>
          <a:bodyPr/>
          <a:lstStyle/>
          <a:p>
            <a:r>
              <a:rPr lang="en-US" dirty="0"/>
              <a:t>Custom Telemetry Events</a:t>
            </a:r>
          </a:p>
        </p:txBody>
      </p:sp>
      <p:sp>
        <p:nvSpPr>
          <p:cNvPr id="3" name="Text Placeholder 2">
            <a:extLst>
              <a:ext uri="{FF2B5EF4-FFF2-40B4-BE49-F238E27FC236}">
                <a16:creationId xmlns:a16="http://schemas.microsoft.com/office/drawing/2014/main" id="{D8BEC0A8-6D24-1D3C-BDBB-E6CA078E999D}"/>
              </a:ext>
            </a:extLst>
          </p:cNvPr>
          <p:cNvSpPr>
            <a:spLocks noGrp="1"/>
          </p:cNvSpPr>
          <p:nvPr>
            <p:ph idx="1"/>
          </p:nvPr>
        </p:nvSpPr>
        <p:spPr/>
        <p:txBody>
          <a:bodyPr/>
          <a:lstStyle/>
          <a:p>
            <a:r>
              <a:rPr lang="en-US" sz="3200" dirty="0"/>
              <a:t>Scenario – Want to log when a user opens a sales order</a:t>
            </a:r>
          </a:p>
          <a:p>
            <a:endParaRPr lang="en-US" dirty="0"/>
          </a:p>
        </p:txBody>
      </p:sp>
      <p:pic>
        <p:nvPicPr>
          <p:cNvPr id="4" name="Google Shape;289;p21">
            <a:extLst>
              <a:ext uri="{FF2B5EF4-FFF2-40B4-BE49-F238E27FC236}">
                <a16:creationId xmlns:a16="http://schemas.microsoft.com/office/drawing/2014/main" id="{4C2E05F8-3FEA-0F61-DB68-AC7E2DC6C7A4}"/>
              </a:ext>
            </a:extLst>
          </p:cNvPr>
          <p:cNvPicPr preferRelativeResize="0"/>
          <p:nvPr/>
        </p:nvPicPr>
        <p:blipFill rotWithShape="1">
          <a:blip r:embed="rId2">
            <a:alphaModFix/>
          </a:blip>
          <a:srcRect/>
          <a:stretch/>
        </p:blipFill>
        <p:spPr>
          <a:xfrm>
            <a:off x="447207" y="2775459"/>
            <a:ext cx="5505451" cy="3086123"/>
          </a:xfrm>
          <a:prstGeom prst="rect">
            <a:avLst/>
          </a:prstGeom>
          <a:noFill/>
          <a:ln>
            <a:noFill/>
          </a:ln>
        </p:spPr>
      </p:pic>
      <p:pic>
        <p:nvPicPr>
          <p:cNvPr id="5" name="Google Shape;290;p21">
            <a:extLst>
              <a:ext uri="{FF2B5EF4-FFF2-40B4-BE49-F238E27FC236}">
                <a16:creationId xmlns:a16="http://schemas.microsoft.com/office/drawing/2014/main" id="{4FFA7245-4455-5BB3-A076-90B38CE7054C}"/>
              </a:ext>
            </a:extLst>
          </p:cNvPr>
          <p:cNvPicPr preferRelativeResize="0"/>
          <p:nvPr/>
        </p:nvPicPr>
        <p:blipFill rotWithShape="1">
          <a:blip r:embed="rId3">
            <a:alphaModFix/>
          </a:blip>
          <a:srcRect/>
          <a:stretch/>
        </p:blipFill>
        <p:spPr>
          <a:xfrm>
            <a:off x="7000407" y="2241780"/>
            <a:ext cx="5115639" cy="4153480"/>
          </a:xfrm>
          <a:prstGeom prst="rect">
            <a:avLst/>
          </a:prstGeom>
          <a:noFill/>
          <a:ln>
            <a:noFill/>
          </a:ln>
        </p:spPr>
      </p:pic>
    </p:spTree>
    <p:extLst>
      <p:ext uri="{BB962C8B-B14F-4D97-AF65-F5344CB8AC3E}">
        <p14:creationId xmlns:p14="http://schemas.microsoft.com/office/powerpoint/2010/main" val="798506591"/>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20CD9-263B-D841-766A-802595E714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21787-18C4-85BF-E120-12857D0314A1}"/>
              </a:ext>
            </a:extLst>
          </p:cNvPr>
          <p:cNvSpPr>
            <a:spLocks noGrp="1"/>
          </p:cNvSpPr>
          <p:nvPr>
            <p:ph type="title"/>
          </p:nvPr>
        </p:nvSpPr>
        <p:spPr/>
        <p:txBody>
          <a:bodyPr/>
          <a:lstStyle/>
          <a:p>
            <a:r>
              <a:rPr lang="en-US" dirty="0"/>
              <a:t>Custom Telemetry Events</a:t>
            </a:r>
          </a:p>
        </p:txBody>
      </p:sp>
      <p:pic>
        <p:nvPicPr>
          <p:cNvPr id="4" name="Google Shape;316;p24">
            <a:extLst>
              <a:ext uri="{FF2B5EF4-FFF2-40B4-BE49-F238E27FC236}">
                <a16:creationId xmlns:a16="http://schemas.microsoft.com/office/drawing/2014/main" id="{1EB79E29-ED8C-7D1B-CCD3-9C2D8B2F4C8D}"/>
              </a:ext>
            </a:extLst>
          </p:cNvPr>
          <p:cNvPicPr preferRelativeResize="0">
            <a:picLocks/>
          </p:cNvPicPr>
          <p:nvPr/>
        </p:nvPicPr>
        <p:blipFill rotWithShape="1">
          <a:blip r:embed="rId2">
            <a:alphaModFix/>
          </a:blip>
          <a:srcRect/>
          <a:stretch/>
        </p:blipFill>
        <p:spPr>
          <a:xfrm>
            <a:off x="2601452" y="4463676"/>
            <a:ext cx="7196934" cy="1299447"/>
          </a:xfrm>
          <a:prstGeom prst="rect">
            <a:avLst/>
          </a:prstGeom>
          <a:noFill/>
          <a:ln>
            <a:noFill/>
          </a:ln>
        </p:spPr>
      </p:pic>
      <p:pic>
        <p:nvPicPr>
          <p:cNvPr id="5" name="Google Shape;318;p24">
            <a:extLst>
              <a:ext uri="{FF2B5EF4-FFF2-40B4-BE49-F238E27FC236}">
                <a16:creationId xmlns:a16="http://schemas.microsoft.com/office/drawing/2014/main" id="{D6C7654B-E736-3570-253C-E8FAB9EE9797}"/>
              </a:ext>
            </a:extLst>
          </p:cNvPr>
          <p:cNvPicPr preferRelativeResize="0"/>
          <p:nvPr/>
        </p:nvPicPr>
        <p:blipFill rotWithShape="1">
          <a:blip r:embed="rId3">
            <a:alphaModFix/>
          </a:blip>
          <a:srcRect/>
          <a:stretch/>
        </p:blipFill>
        <p:spPr>
          <a:xfrm>
            <a:off x="1874231" y="1693972"/>
            <a:ext cx="8688012" cy="2638793"/>
          </a:xfrm>
          <a:prstGeom prst="rect">
            <a:avLst/>
          </a:prstGeom>
          <a:noFill/>
          <a:ln>
            <a:noFill/>
          </a:ln>
        </p:spPr>
      </p:pic>
    </p:spTree>
    <p:extLst>
      <p:ext uri="{BB962C8B-B14F-4D97-AF65-F5344CB8AC3E}">
        <p14:creationId xmlns:p14="http://schemas.microsoft.com/office/powerpoint/2010/main" val="1607300742"/>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575B8-8180-3A88-A095-6A4BCA9C4251}"/>
              </a:ext>
            </a:extLst>
          </p:cNvPr>
          <p:cNvSpPr>
            <a:spLocks noGrp="1"/>
          </p:cNvSpPr>
          <p:nvPr>
            <p:ph type="title"/>
          </p:nvPr>
        </p:nvSpPr>
        <p:spPr/>
        <p:txBody>
          <a:bodyPr/>
          <a:lstStyle/>
          <a:p>
            <a:r>
              <a:rPr lang="en-US" dirty="0"/>
              <a:t>Table Browser</a:t>
            </a:r>
          </a:p>
        </p:txBody>
      </p:sp>
    </p:spTree>
    <p:extLst>
      <p:ext uri="{BB962C8B-B14F-4D97-AF65-F5344CB8AC3E}">
        <p14:creationId xmlns:p14="http://schemas.microsoft.com/office/powerpoint/2010/main" val="33253889"/>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C3A986-A1F3-6011-B836-DFF0D68A40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1ECC6-722C-4C59-98D8-2B3F637E8D1A}"/>
              </a:ext>
            </a:extLst>
          </p:cNvPr>
          <p:cNvSpPr>
            <a:spLocks noGrp="1"/>
          </p:cNvSpPr>
          <p:nvPr>
            <p:ph type="title"/>
          </p:nvPr>
        </p:nvSpPr>
        <p:spPr/>
        <p:txBody>
          <a:bodyPr/>
          <a:lstStyle/>
          <a:p>
            <a:r>
              <a:rPr lang="en-US" dirty="0"/>
              <a:t>Custom Telemetry Events</a:t>
            </a:r>
          </a:p>
        </p:txBody>
      </p:sp>
      <p:pic>
        <p:nvPicPr>
          <p:cNvPr id="4" name="Google Shape;324;p25">
            <a:extLst>
              <a:ext uri="{FF2B5EF4-FFF2-40B4-BE49-F238E27FC236}">
                <a16:creationId xmlns:a16="http://schemas.microsoft.com/office/drawing/2014/main" id="{A77CAAE9-3E13-2463-3A0E-5DBC225D4C36}"/>
              </a:ext>
            </a:extLst>
          </p:cNvPr>
          <p:cNvPicPr preferRelativeResize="0"/>
          <p:nvPr/>
        </p:nvPicPr>
        <p:blipFill rotWithShape="1">
          <a:blip r:embed="rId2">
            <a:alphaModFix/>
          </a:blip>
          <a:srcRect/>
          <a:stretch/>
        </p:blipFill>
        <p:spPr>
          <a:xfrm>
            <a:off x="1383986" y="1332028"/>
            <a:ext cx="9792913" cy="2696822"/>
          </a:xfrm>
          <a:prstGeom prst="rect">
            <a:avLst/>
          </a:prstGeom>
          <a:noFill/>
          <a:ln>
            <a:noFill/>
          </a:ln>
        </p:spPr>
      </p:pic>
      <p:pic>
        <p:nvPicPr>
          <p:cNvPr id="5" name="Google Shape;325;p25">
            <a:extLst>
              <a:ext uri="{FF2B5EF4-FFF2-40B4-BE49-F238E27FC236}">
                <a16:creationId xmlns:a16="http://schemas.microsoft.com/office/drawing/2014/main" id="{977942E1-9F92-47F0-D200-0B000B923F11}"/>
              </a:ext>
            </a:extLst>
          </p:cNvPr>
          <p:cNvPicPr preferRelativeResize="0"/>
          <p:nvPr/>
        </p:nvPicPr>
        <p:blipFill rotWithShape="1">
          <a:blip r:embed="rId3">
            <a:alphaModFix/>
          </a:blip>
          <a:srcRect/>
          <a:stretch/>
        </p:blipFill>
        <p:spPr>
          <a:xfrm>
            <a:off x="2287239" y="4114872"/>
            <a:ext cx="8023359" cy="2751027"/>
          </a:xfrm>
          <a:prstGeom prst="rect">
            <a:avLst/>
          </a:prstGeom>
          <a:noFill/>
          <a:ln>
            <a:noFill/>
          </a:ln>
        </p:spPr>
      </p:pic>
    </p:spTree>
    <p:extLst>
      <p:ext uri="{BB962C8B-B14F-4D97-AF65-F5344CB8AC3E}">
        <p14:creationId xmlns:p14="http://schemas.microsoft.com/office/powerpoint/2010/main" val="2071927778"/>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6221A3-02FC-2FFA-31FC-FFF20C2C8D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ED686D-49A1-A898-7F02-ED830B7B5CC5}"/>
              </a:ext>
            </a:extLst>
          </p:cNvPr>
          <p:cNvSpPr>
            <a:spLocks noGrp="1"/>
          </p:cNvSpPr>
          <p:nvPr>
            <p:ph type="title"/>
          </p:nvPr>
        </p:nvSpPr>
        <p:spPr/>
        <p:txBody>
          <a:bodyPr/>
          <a:lstStyle/>
          <a:p>
            <a:r>
              <a:rPr lang="en-US" dirty="0"/>
              <a:t>Data Management Framework</a:t>
            </a:r>
          </a:p>
        </p:txBody>
      </p:sp>
    </p:spTree>
    <p:extLst>
      <p:ext uri="{BB962C8B-B14F-4D97-AF65-F5344CB8AC3E}">
        <p14:creationId xmlns:p14="http://schemas.microsoft.com/office/powerpoint/2010/main" val="3833027373"/>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CFA1AA-AF3B-8A6A-4144-237508695B9F}"/>
              </a:ext>
            </a:extLst>
          </p:cNvPr>
          <p:cNvSpPr>
            <a:spLocks noGrp="1"/>
          </p:cNvSpPr>
          <p:nvPr>
            <p:ph type="title"/>
          </p:nvPr>
        </p:nvSpPr>
        <p:spPr>
          <a:xfrm>
            <a:off x="732153" y="765713"/>
            <a:ext cx="10972484" cy="712249"/>
          </a:xfrm>
        </p:spPr>
        <p:txBody>
          <a:bodyPr wrap="square" anchor="ctr">
            <a:normAutofit/>
          </a:bodyPr>
          <a:lstStyle/>
          <a:p>
            <a:r>
              <a:rPr lang="en-US" sz="3700"/>
              <a:t>Data Management Framework</a:t>
            </a:r>
          </a:p>
        </p:txBody>
      </p:sp>
      <p:graphicFrame>
        <p:nvGraphicFramePr>
          <p:cNvPr id="6" name="Text Placeholder 3">
            <a:extLst>
              <a:ext uri="{FF2B5EF4-FFF2-40B4-BE49-F238E27FC236}">
                <a16:creationId xmlns:a16="http://schemas.microsoft.com/office/drawing/2014/main" id="{1465D33E-6C2B-C077-6C87-25526F61F305}"/>
              </a:ext>
            </a:extLst>
          </p:cNvPr>
          <p:cNvGraphicFramePr>
            <a:graphicFrameLocks noGrp="1"/>
          </p:cNvGraphicFramePr>
          <p:nvPr>
            <p:ph idx="1"/>
            <p:extLst>
              <p:ext uri="{D42A27DB-BD31-4B8C-83A1-F6EECF244321}">
                <p14:modId xmlns:p14="http://schemas.microsoft.com/office/powerpoint/2010/main" val="2851321580"/>
              </p:ext>
            </p:extLst>
          </p:nvPr>
        </p:nvGraphicFramePr>
        <p:xfrm>
          <a:off x="731836" y="1668462"/>
          <a:ext cx="10972485" cy="41909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76510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D9817-FC85-5CDC-CC8C-0426AD981099}"/>
              </a:ext>
            </a:extLst>
          </p:cNvPr>
          <p:cNvSpPr>
            <a:spLocks noGrp="1"/>
          </p:cNvSpPr>
          <p:nvPr>
            <p:ph type="title"/>
          </p:nvPr>
        </p:nvSpPr>
        <p:spPr/>
        <p:txBody>
          <a:bodyPr/>
          <a:lstStyle/>
          <a:p>
            <a:r>
              <a:rPr lang="en-US" dirty="0"/>
              <a:t>Data Management Project Setup</a:t>
            </a:r>
          </a:p>
        </p:txBody>
      </p:sp>
      <p:pic>
        <p:nvPicPr>
          <p:cNvPr id="4" name="Picture 3">
            <a:extLst>
              <a:ext uri="{FF2B5EF4-FFF2-40B4-BE49-F238E27FC236}">
                <a16:creationId xmlns:a16="http://schemas.microsoft.com/office/drawing/2014/main" id="{FCC2046C-E967-3284-EED1-2BF2CCB18103}"/>
              </a:ext>
            </a:extLst>
          </p:cNvPr>
          <p:cNvPicPr>
            <a:picLocks noChangeAspect="1"/>
          </p:cNvPicPr>
          <p:nvPr/>
        </p:nvPicPr>
        <p:blipFill>
          <a:blip r:embed="rId2"/>
          <a:stretch>
            <a:fillRect/>
          </a:stretch>
        </p:blipFill>
        <p:spPr>
          <a:xfrm>
            <a:off x="713360" y="3035083"/>
            <a:ext cx="10972800" cy="1695648"/>
          </a:xfrm>
          <a:prstGeom prst="rect">
            <a:avLst/>
          </a:prstGeom>
        </p:spPr>
      </p:pic>
      <p:pic>
        <p:nvPicPr>
          <p:cNvPr id="5" name="Picture 4">
            <a:extLst>
              <a:ext uri="{FF2B5EF4-FFF2-40B4-BE49-F238E27FC236}">
                <a16:creationId xmlns:a16="http://schemas.microsoft.com/office/drawing/2014/main" id="{A0B9662E-E8F9-D441-F674-867BD3E26845}"/>
              </a:ext>
            </a:extLst>
          </p:cNvPr>
          <p:cNvPicPr>
            <a:picLocks noChangeAspect="1"/>
          </p:cNvPicPr>
          <p:nvPr/>
        </p:nvPicPr>
        <p:blipFill>
          <a:blip r:embed="rId3"/>
          <a:stretch>
            <a:fillRect/>
          </a:stretch>
        </p:blipFill>
        <p:spPr>
          <a:xfrm>
            <a:off x="1768510" y="1345324"/>
            <a:ext cx="10070177" cy="1556033"/>
          </a:xfrm>
          <a:prstGeom prst="rect">
            <a:avLst/>
          </a:prstGeom>
        </p:spPr>
      </p:pic>
      <p:pic>
        <p:nvPicPr>
          <p:cNvPr id="6" name="Picture 5">
            <a:extLst>
              <a:ext uri="{FF2B5EF4-FFF2-40B4-BE49-F238E27FC236}">
                <a16:creationId xmlns:a16="http://schemas.microsoft.com/office/drawing/2014/main" id="{A53F8ECC-A6B9-4E42-F949-240AA2E38C0D}"/>
              </a:ext>
            </a:extLst>
          </p:cNvPr>
          <p:cNvPicPr>
            <a:picLocks noChangeAspect="1"/>
          </p:cNvPicPr>
          <p:nvPr/>
        </p:nvPicPr>
        <p:blipFill>
          <a:blip r:embed="rId4"/>
          <a:stretch>
            <a:fillRect/>
          </a:stretch>
        </p:blipFill>
        <p:spPr>
          <a:xfrm>
            <a:off x="695200" y="4774024"/>
            <a:ext cx="11009436" cy="2048363"/>
          </a:xfrm>
          <a:prstGeom prst="rect">
            <a:avLst/>
          </a:prstGeom>
        </p:spPr>
      </p:pic>
      <p:cxnSp>
        <p:nvCxnSpPr>
          <p:cNvPr id="7" name="Straight Connector 6">
            <a:extLst>
              <a:ext uri="{FF2B5EF4-FFF2-40B4-BE49-F238E27FC236}">
                <a16:creationId xmlns:a16="http://schemas.microsoft.com/office/drawing/2014/main" id="{A1A22421-EBEC-D08D-CD2B-3A54A93F0C1F}"/>
              </a:ext>
            </a:extLst>
          </p:cNvPr>
          <p:cNvCxnSpPr>
            <a:cxnSpLocks/>
          </p:cNvCxnSpPr>
          <p:nvPr/>
        </p:nvCxnSpPr>
        <p:spPr>
          <a:xfrm>
            <a:off x="-18477" y="2920637"/>
            <a:ext cx="12436475" cy="0"/>
          </a:xfrm>
          <a:prstGeom prst="line">
            <a:avLst/>
          </a:prstGeom>
          <a:ln w="762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4970FCE-960F-5456-AD14-EEA260D73DBC}"/>
              </a:ext>
            </a:extLst>
          </p:cNvPr>
          <p:cNvCxnSpPr>
            <a:cxnSpLocks/>
          </p:cNvCxnSpPr>
          <p:nvPr/>
        </p:nvCxnSpPr>
        <p:spPr>
          <a:xfrm>
            <a:off x="-18477" y="4630251"/>
            <a:ext cx="12436475" cy="0"/>
          </a:xfrm>
          <a:prstGeom prst="line">
            <a:avLst/>
          </a:prstGeom>
          <a:ln w="762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68003232"/>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5EF095-5052-2EB1-BEBB-9F7AB8165F6D}"/>
              </a:ext>
            </a:extLst>
          </p:cNvPr>
          <p:cNvSpPr>
            <a:spLocks noGrp="1"/>
          </p:cNvSpPr>
          <p:nvPr>
            <p:ph type="title"/>
          </p:nvPr>
        </p:nvSpPr>
        <p:spPr/>
        <p:txBody>
          <a:bodyPr/>
          <a:lstStyle/>
          <a:p>
            <a:r>
              <a:rPr lang="en-US" dirty="0"/>
              <a:t>Data Entities Metadata</a:t>
            </a:r>
          </a:p>
        </p:txBody>
      </p:sp>
      <p:pic>
        <p:nvPicPr>
          <p:cNvPr id="4" name="Picture 3">
            <a:extLst>
              <a:ext uri="{FF2B5EF4-FFF2-40B4-BE49-F238E27FC236}">
                <a16:creationId xmlns:a16="http://schemas.microsoft.com/office/drawing/2014/main" id="{58993F7F-BBA5-444C-4A1F-43EBF488471F}"/>
              </a:ext>
            </a:extLst>
          </p:cNvPr>
          <p:cNvPicPr>
            <a:picLocks noChangeAspect="1"/>
          </p:cNvPicPr>
          <p:nvPr/>
        </p:nvPicPr>
        <p:blipFill>
          <a:blip r:embed="rId2"/>
          <a:stretch>
            <a:fillRect/>
          </a:stretch>
        </p:blipFill>
        <p:spPr>
          <a:xfrm>
            <a:off x="502024" y="1402369"/>
            <a:ext cx="4292491" cy="4754413"/>
          </a:xfrm>
          <a:prstGeom prst="rect">
            <a:avLst/>
          </a:prstGeom>
        </p:spPr>
      </p:pic>
      <p:pic>
        <p:nvPicPr>
          <p:cNvPr id="5" name="Picture 4">
            <a:extLst>
              <a:ext uri="{FF2B5EF4-FFF2-40B4-BE49-F238E27FC236}">
                <a16:creationId xmlns:a16="http://schemas.microsoft.com/office/drawing/2014/main" id="{4DF5FC1D-EF1A-FDB3-161C-56CE68521E62}"/>
              </a:ext>
            </a:extLst>
          </p:cNvPr>
          <p:cNvPicPr>
            <a:picLocks noChangeAspect="1"/>
          </p:cNvPicPr>
          <p:nvPr/>
        </p:nvPicPr>
        <p:blipFill>
          <a:blip r:embed="rId3"/>
          <a:stretch>
            <a:fillRect/>
          </a:stretch>
        </p:blipFill>
        <p:spPr>
          <a:xfrm>
            <a:off x="5056348" y="1714851"/>
            <a:ext cx="7218763" cy="3564821"/>
          </a:xfrm>
          <a:prstGeom prst="rect">
            <a:avLst/>
          </a:prstGeom>
        </p:spPr>
      </p:pic>
    </p:spTree>
    <p:extLst>
      <p:ext uri="{BB962C8B-B14F-4D97-AF65-F5344CB8AC3E}">
        <p14:creationId xmlns:p14="http://schemas.microsoft.com/office/powerpoint/2010/main" val="2671592969"/>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A9AF1B0-4DAB-4458-0669-0DCD524BE89D}"/>
              </a:ext>
            </a:extLst>
          </p:cNvPr>
          <p:cNvSpPr>
            <a:spLocks noGrp="1"/>
          </p:cNvSpPr>
          <p:nvPr>
            <p:ph type="title"/>
          </p:nvPr>
        </p:nvSpPr>
        <p:spPr>
          <a:xfrm>
            <a:off x="1423549" y="1648365"/>
            <a:ext cx="9589375" cy="1351952"/>
          </a:xfrm>
          <a:ln>
            <a:noFill/>
          </a:ln>
        </p:spPr>
        <p:txBody>
          <a:bodyPr/>
          <a:lstStyle>
            <a:lvl1pPr>
              <a:defRPr sz="4400"/>
            </a:lvl1pPr>
          </a:lstStyle>
          <a:p>
            <a:pPr algn="ctr"/>
            <a:r>
              <a:rPr lang="en-US" b="1" dirty="0">
                <a:solidFill>
                  <a:srgbClr val="1E275C"/>
                </a:solidFill>
              </a:rPr>
              <a:t>Questions?</a:t>
            </a:r>
          </a:p>
        </p:txBody>
      </p:sp>
      <p:sp>
        <p:nvSpPr>
          <p:cNvPr id="2" name="TextBox 1">
            <a:extLst>
              <a:ext uri="{FF2B5EF4-FFF2-40B4-BE49-F238E27FC236}">
                <a16:creationId xmlns:a16="http://schemas.microsoft.com/office/drawing/2014/main" id="{74CFD379-E40C-982E-90FE-6995833748F2}"/>
              </a:ext>
            </a:extLst>
          </p:cNvPr>
          <p:cNvSpPr txBox="1"/>
          <p:nvPr/>
        </p:nvSpPr>
        <p:spPr>
          <a:xfrm>
            <a:off x="6719846" y="4274253"/>
            <a:ext cx="4623830" cy="1446550"/>
          </a:xfrm>
          <a:prstGeom prst="rect">
            <a:avLst/>
          </a:prstGeom>
          <a:noFill/>
        </p:spPr>
        <p:txBody>
          <a:bodyPr wrap="none" lIns="182880" tIns="146304" rIns="182880" bIns="146304" rtlCol="0">
            <a:spAutoFit/>
          </a:bodyPr>
          <a:lstStyle/>
          <a:p>
            <a:pPr algn="ctr">
              <a:lnSpc>
                <a:spcPct val="90000"/>
              </a:lnSpc>
              <a:spcAft>
                <a:spcPts val="600"/>
              </a:spcAft>
            </a:pPr>
            <a:r>
              <a:rPr lang="en-US" sz="2400" b="1" dirty="0">
                <a:gradFill>
                  <a:gsLst>
                    <a:gs pos="2917">
                      <a:schemeClr val="tx1"/>
                    </a:gs>
                    <a:gs pos="30000">
                      <a:schemeClr val="tx1"/>
                    </a:gs>
                  </a:gsLst>
                  <a:lin ang="5400000" scaled="0"/>
                </a:gradFill>
              </a:rPr>
              <a:t>Alex Meyer</a:t>
            </a:r>
          </a:p>
          <a:p>
            <a:pPr>
              <a:lnSpc>
                <a:spcPct val="90000"/>
              </a:lnSpc>
              <a:spcAft>
                <a:spcPts val="600"/>
              </a:spcAft>
            </a:pPr>
            <a:r>
              <a:rPr lang="en-US" sz="2400" dirty="0">
                <a:gradFill>
                  <a:gsLst>
                    <a:gs pos="2917">
                      <a:schemeClr val="tx1"/>
                    </a:gs>
                    <a:gs pos="30000">
                      <a:schemeClr val="tx1"/>
                    </a:gs>
                  </a:gsLst>
                  <a:lin ang="5400000" scaled="0"/>
                </a:gradFill>
              </a:rPr>
              <a:t>Email: </a:t>
            </a:r>
            <a:r>
              <a:rPr lang="en-US" sz="2400" dirty="0">
                <a:gradFill>
                  <a:gsLst>
                    <a:gs pos="2917">
                      <a:schemeClr val="tx1"/>
                    </a:gs>
                    <a:gs pos="30000">
                      <a:schemeClr val="tx1"/>
                    </a:gs>
                  </a:gsLst>
                  <a:lin ang="5400000" scaled="0"/>
                </a:gradFill>
                <a:hlinkClick r:id="rId2"/>
              </a:rPr>
              <a:t>alex.meyer@delinea.com</a:t>
            </a:r>
            <a:endParaRPr lang="en-US" sz="2400" dirty="0">
              <a:gradFill>
                <a:gsLst>
                  <a:gs pos="2917">
                    <a:schemeClr val="tx1"/>
                  </a:gs>
                  <a:gs pos="30000">
                    <a:schemeClr val="tx1"/>
                  </a:gs>
                </a:gsLst>
                <a:lin ang="5400000" scaled="0"/>
              </a:gradFill>
            </a:endParaRPr>
          </a:p>
          <a:p>
            <a:pPr>
              <a:lnSpc>
                <a:spcPct val="90000"/>
              </a:lnSpc>
              <a:spcAft>
                <a:spcPts val="600"/>
              </a:spcAft>
            </a:pPr>
            <a:r>
              <a:rPr lang="en-US" sz="2400" dirty="0">
                <a:gradFill>
                  <a:gsLst>
                    <a:gs pos="2917">
                      <a:schemeClr val="tx1"/>
                    </a:gs>
                    <a:gs pos="30000">
                      <a:schemeClr val="tx1"/>
                    </a:gs>
                  </a:gsLst>
                  <a:lin ang="5400000" scaled="0"/>
                </a:gradFill>
              </a:rPr>
              <a:t>Blog: </a:t>
            </a:r>
            <a:r>
              <a:rPr lang="en-US" sz="2400" dirty="0">
                <a:gradFill>
                  <a:gsLst>
                    <a:gs pos="2917">
                      <a:schemeClr val="tx1"/>
                    </a:gs>
                    <a:gs pos="30000">
                      <a:schemeClr val="tx1"/>
                    </a:gs>
                  </a:gsLst>
                  <a:lin ang="5400000" scaled="0"/>
                </a:gradFill>
                <a:hlinkClick r:id="rId3"/>
              </a:rPr>
              <a:t>http://d365foblog.com</a:t>
            </a:r>
            <a:endParaRPr lang="en-US" sz="2400" dirty="0">
              <a:gradFill>
                <a:gsLst>
                  <a:gs pos="2917">
                    <a:schemeClr val="tx1"/>
                  </a:gs>
                  <a:gs pos="30000">
                    <a:schemeClr val="tx1"/>
                  </a:gs>
                </a:gsLst>
                <a:lin ang="5400000" scaled="0"/>
              </a:gradFill>
            </a:endParaRPr>
          </a:p>
        </p:txBody>
      </p:sp>
      <p:pic>
        <p:nvPicPr>
          <p:cNvPr id="4" name="Picture 5" descr="Qr code&#10;&#10;Description automatically generated">
            <a:extLst>
              <a:ext uri="{FF2B5EF4-FFF2-40B4-BE49-F238E27FC236}">
                <a16:creationId xmlns:a16="http://schemas.microsoft.com/office/drawing/2014/main" id="{84605E9F-F61D-8A8F-D439-83E6524BE9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23497" y="2453054"/>
            <a:ext cx="1616528" cy="161652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70229E7-A2C1-B71C-3911-0FD2405CE998}"/>
              </a:ext>
            </a:extLst>
          </p:cNvPr>
          <p:cNvSpPr txBox="1"/>
          <p:nvPr/>
        </p:nvSpPr>
        <p:spPr>
          <a:xfrm>
            <a:off x="650365" y="4274253"/>
            <a:ext cx="5567871" cy="1446550"/>
          </a:xfrm>
          <a:prstGeom prst="rect">
            <a:avLst/>
          </a:prstGeom>
          <a:noFill/>
        </p:spPr>
        <p:txBody>
          <a:bodyPr wrap="none" lIns="182880" tIns="146304" rIns="182880" bIns="146304" rtlCol="0">
            <a:spAutoFit/>
          </a:bodyPr>
          <a:lstStyle/>
          <a:p>
            <a:pPr algn="ctr">
              <a:lnSpc>
                <a:spcPct val="90000"/>
              </a:lnSpc>
              <a:spcAft>
                <a:spcPts val="600"/>
              </a:spcAft>
            </a:pPr>
            <a:r>
              <a:rPr lang="en-US" sz="2400" b="1" dirty="0">
                <a:gradFill>
                  <a:gsLst>
                    <a:gs pos="2917">
                      <a:schemeClr val="tx1"/>
                    </a:gs>
                    <a:gs pos="30000">
                      <a:schemeClr val="tx1"/>
                    </a:gs>
                  </a:gsLst>
                  <a:lin ang="5400000" scaled="0"/>
                </a:gradFill>
              </a:rPr>
              <a:t>Peter Ramer</a:t>
            </a:r>
          </a:p>
          <a:p>
            <a:pPr>
              <a:lnSpc>
                <a:spcPct val="90000"/>
              </a:lnSpc>
              <a:spcAft>
                <a:spcPts val="600"/>
              </a:spcAft>
            </a:pPr>
            <a:r>
              <a:rPr lang="en-US" sz="2400" dirty="0">
                <a:gradFill>
                  <a:gsLst>
                    <a:gs pos="2917">
                      <a:schemeClr val="tx1"/>
                    </a:gs>
                    <a:gs pos="30000">
                      <a:schemeClr val="tx1"/>
                    </a:gs>
                  </a:gsLst>
                  <a:lin ang="5400000" scaled="0"/>
                </a:gradFill>
              </a:rPr>
              <a:t>Email: </a:t>
            </a:r>
            <a:r>
              <a:rPr lang="en-US" sz="2400" dirty="0">
                <a:gradFill>
                  <a:gsLst>
                    <a:gs pos="2917">
                      <a:schemeClr val="tx1"/>
                    </a:gs>
                    <a:gs pos="30000">
                      <a:schemeClr val="tx1"/>
                    </a:gs>
                  </a:gsLst>
                  <a:lin ang="5400000" scaled="0"/>
                </a:gradFill>
                <a:hlinkClick r:id="rId5"/>
              </a:rPr>
              <a:t>peter.ramer@rsmus.com</a:t>
            </a:r>
            <a:endParaRPr lang="en-US" sz="2400" dirty="0">
              <a:gradFill>
                <a:gsLst>
                  <a:gs pos="2917">
                    <a:schemeClr val="tx1"/>
                  </a:gs>
                  <a:gs pos="30000">
                    <a:schemeClr val="tx1"/>
                  </a:gs>
                </a:gsLst>
                <a:lin ang="5400000" scaled="0"/>
              </a:gradFill>
            </a:endParaRPr>
          </a:p>
          <a:p>
            <a:pPr>
              <a:lnSpc>
                <a:spcPct val="90000"/>
              </a:lnSpc>
              <a:spcAft>
                <a:spcPts val="600"/>
              </a:spcAft>
            </a:pPr>
            <a:r>
              <a:rPr lang="en-US" sz="2400" dirty="0">
                <a:gradFill>
                  <a:gsLst>
                    <a:gs pos="2917">
                      <a:schemeClr val="tx1"/>
                    </a:gs>
                    <a:gs pos="30000">
                      <a:schemeClr val="tx1"/>
                    </a:gs>
                  </a:gsLst>
                  <a:lin ang="5400000" scaled="0"/>
                </a:gradFill>
              </a:rPr>
              <a:t>Blog: </a:t>
            </a:r>
            <a:r>
              <a:rPr lang="en-US" sz="2400" dirty="0">
                <a:gradFill>
                  <a:gsLst>
                    <a:gs pos="2917">
                      <a:schemeClr val="tx1"/>
                    </a:gs>
                    <a:gs pos="30000">
                      <a:schemeClr val="tx1"/>
                    </a:gs>
                  </a:gsLst>
                  <a:lin ang="5400000" scaled="0"/>
                </a:gradFill>
                <a:hlinkClick r:id="rId6"/>
              </a:rPr>
              <a:t>http://dynamics365musings.com</a:t>
            </a:r>
            <a:endParaRPr lang="en-US" sz="24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90862757"/>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02C7D1-5CAB-3231-D9EB-D98E820F10FC}"/>
              </a:ext>
            </a:extLst>
          </p:cNvPr>
          <p:cNvSpPr/>
          <p:nvPr/>
        </p:nvSpPr>
        <p:spPr bwMode="auto">
          <a:xfrm>
            <a:off x="0" y="0"/>
            <a:ext cx="12436475" cy="6994525"/>
          </a:xfrm>
          <a:prstGeom prst="rect">
            <a:avLst/>
          </a:prstGeom>
          <a:solidFill>
            <a:schemeClr val="accent2">
              <a:alpha val="62316"/>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4" name="Text Box 3">
            <a:extLst>
              <a:ext uri="{FF2B5EF4-FFF2-40B4-BE49-F238E27FC236}">
                <a16:creationId xmlns:a16="http://schemas.microsoft.com/office/drawing/2014/main" id="{42712E4A-C4AB-5C53-E90C-010686EB0BDF}"/>
              </a:ext>
            </a:extLst>
          </p:cNvPr>
          <p:cNvSpPr txBox="1">
            <a:spLocks noChangeArrowheads="1"/>
          </p:cNvSpPr>
          <p:nvPr/>
        </p:nvSpPr>
        <p:spPr bwMode="blackWhite">
          <a:xfrm>
            <a:off x="274637" y="6469062"/>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algn="r" defTabSz="932290" eaLnBrk="0" hangingPunct="0"/>
            <a:r>
              <a:rPr lang="en-US"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2025 Dynamic Communities. All rights reserved. </a:t>
            </a:r>
          </a:p>
        </p:txBody>
      </p:sp>
      <p:pic>
        <p:nvPicPr>
          <p:cNvPr id="6" name="Picture 5">
            <a:extLst>
              <a:ext uri="{FF2B5EF4-FFF2-40B4-BE49-F238E27FC236}">
                <a16:creationId xmlns:a16="http://schemas.microsoft.com/office/drawing/2014/main" id="{A3CBF911-2A9C-2643-6C42-D2B79AB682F8}"/>
              </a:ext>
            </a:extLst>
          </p:cNvPr>
          <p:cNvPicPr>
            <a:picLocks noChangeAspect="1"/>
          </p:cNvPicPr>
          <p:nvPr/>
        </p:nvPicPr>
        <p:blipFill>
          <a:blip r:embed="rId2"/>
          <a:stretch>
            <a:fillRect/>
          </a:stretch>
        </p:blipFill>
        <p:spPr>
          <a:xfrm>
            <a:off x="2131674" y="2143331"/>
            <a:ext cx="8173126" cy="1892300"/>
          </a:xfrm>
          <a:prstGeom prst="rect">
            <a:avLst/>
          </a:prstGeom>
        </p:spPr>
      </p:pic>
      <p:sp>
        <p:nvSpPr>
          <p:cNvPr id="5" name="TextBox 4">
            <a:extLst>
              <a:ext uri="{FF2B5EF4-FFF2-40B4-BE49-F238E27FC236}">
                <a16:creationId xmlns:a16="http://schemas.microsoft.com/office/drawing/2014/main" id="{37B8C8DA-E0EC-DDB1-8F81-26819E054EA0}"/>
              </a:ext>
            </a:extLst>
          </p:cNvPr>
          <p:cNvSpPr txBox="1"/>
          <p:nvPr/>
        </p:nvSpPr>
        <p:spPr>
          <a:xfrm>
            <a:off x="3680923" y="3928051"/>
            <a:ext cx="7638386" cy="821763"/>
          </a:xfrm>
          <a:prstGeom prst="rect">
            <a:avLst/>
          </a:prstGeom>
          <a:noFill/>
        </p:spPr>
        <p:txBody>
          <a:bodyPr wrap="square" lIns="182880" tIns="146304" rIns="182880" bIns="146304" rtlCol="0" anchor="t">
            <a:spAutoFit/>
          </a:bodyPr>
          <a:lstStyle/>
          <a:p>
            <a:pPr>
              <a:lnSpc>
                <a:spcPct val="90000"/>
              </a:lnSpc>
              <a:spcAft>
                <a:spcPts val="600"/>
              </a:spcAft>
            </a:pPr>
            <a:r>
              <a:rPr lang="en-US" sz="3800" dirty="0">
                <a:latin typeface="segoe ui black"/>
                <a:ea typeface="segoe ui black"/>
                <a:cs typeface="Poppins SemiBold"/>
              </a:rPr>
              <a:t>FINANCE &amp; SUPPLY CHAIN/F&amp;O</a:t>
            </a:r>
          </a:p>
        </p:txBody>
      </p:sp>
    </p:spTree>
    <p:extLst>
      <p:ext uri="{BB962C8B-B14F-4D97-AF65-F5344CB8AC3E}">
        <p14:creationId xmlns:p14="http://schemas.microsoft.com/office/powerpoint/2010/main" val="883187606"/>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02C7D1-5CAB-3231-D9EB-D98E820F10FC}"/>
              </a:ext>
            </a:extLst>
          </p:cNvPr>
          <p:cNvSpPr/>
          <p:nvPr/>
        </p:nvSpPr>
        <p:spPr bwMode="auto">
          <a:xfrm>
            <a:off x="0" y="0"/>
            <a:ext cx="12436475" cy="6994525"/>
          </a:xfrm>
          <a:prstGeom prst="rect">
            <a:avLst/>
          </a:prstGeom>
          <a:solidFill>
            <a:schemeClr val="accent2">
              <a:alpha val="62316"/>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4" name="Text Box 3">
            <a:extLst>
              <a:ext uri="{FF2B5EF4-FFF2-40B4-BE49-F238E27FC236}">
                <a16:creationId xmlns:a16="http://schemas.microsoft.com/office/drawing/2014/main" id="{42712E4A-C4AB-5C53-E90C-010686EB0BDF}"/>
              </a:ext>
            </a:extLst>
          </p:cNvPr>
          <p:cNvSpPr txBox="1">
            <a:spLocks noChangeArrowheads="1"/>
          </p:cNvSpPr>
          <p:nvPr/>
        </p:nvSpPr>
        <p:spPr bwMode="blackWhite">
          <a:xfrm>
            <a:off x="274637" y="6469062"/>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algn="r" defTabSz="932290" eaLnBrk="0" hangingPunct="0"/>
            <a:r>
              <a:rPr lang="en-US"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2025 Dynamic Communities. All rights reserved. </a:t>
            </a:r>
          </a:p>
        </p:txBody>
      </p:sp>
      <p:pic>
        <p:nvPicPr>
          <p:cNvPr id="6" name="Picture 5">
            <a:extLst>
              <a:ext uri="{FF2B5EF4-FFF2-40B4-BE49-F238E27FC236}">
                <a16:creationId xmlns:a16="http://schemas.microsoft.com/office/drawing/2014/main" id="{A3CBF911-2A9C-2643-6C42-D2B79AB682F8}"/>
              </a:ext>
            </a:extLst>
          </p:cNvPr>
          <p:cNvPicPr>
            <a:picLocks noChangeAspect="1"/>
          </p:cNvPicPr>
          <p:nvPr/>
        </p:nvPicPr>
        <p:blipFill>
          <a:blip r:embed="rId2"/>
          <a:stretch>
            <a:fillRect/>
          </a:stretch>
        </p:blipFill>
        <p:spPr>
          <a:xfrm>
            <a:off x="2131674" y="2143331"/>
            <a:ext cx="8173126" cy="1892300"/>
          </a:xfrm>
          <a:prstGeom prst="rect">
            <a:avLst/>
          </a:prstGeom>
        </p:spPr>
      </p:pic>
    </p:spTree>
    <p:extLst>
      <p:ext uri="{BB962C8B-B14F-4D97-AF65-F5344CB8AC3E}">
        <p14:creationId xmlns:p14="http://schemas.microsoft.com/office/powerpoint/2010/main" val="3764463206"/>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sz="4400" dirty="0"/>
              <a:t>Table Browser - URL</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r>
              <a:rPr lang="en-US" dirty="0">
                <a:hlinkClick r:id="rId2"/>
              </a:rPr>
              <a:t>How To Use The D365 Table Browser</a:t>
            </a:r>
            <a:endParaRPr lang="en-US" dirty="0"/>
          </a:p>
        </p:txBody>
      </p:sp>
      <p:pic>
        <p:nvPicPr>
          <p:cNvPr id="1026" name="Picture 2">
            <a:extLst>
              <a:ext uri="{FF2B5EF4-FFF2-40B4-BE49-F238E27FC236}">
                <a16:creationId xmlns:a16="http://schemas.microsoft.com/office/drawing/2014/main" id="{4E22B479-C5E0-D232-3487-72FCF06EC5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096" y="2252013"/>
            <a:ext cx="6364603" cy="249049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A31E1B21-F82B-A774-3B68-7A76113DB06D}"/>
              </a:ext>
            </a:extLst>
          </p:cNvPr>
          <p:cNvPicPr>
            <a:picLocks noChangeAspect="1"/>
          </p:cNvPicPr>
          <p:nvPr/>
        </p:nvPicPr>
        <p:blipFill>
          <a:blip r:embed="rId4"/>
          <a:stretch>
            <a:fillRect/>
          </a:stretch>
        </p:blipFill>
        <p:spPr>
          <a:xfrm>
            <a:off x="188546" y="5122899"/>
            <a:ext cx="4563112" cy="552527"/>
          </a:xfrm>
          <a:prstGeom prst="rect">
            <a:avLst/>
          </a:prstGeom>
        </p:spPr>
      </p:pic>
    </p:spTree>
    <p:extLst>
      <p:ext uri="{BB962C8B-B14F-4D97-AF65-F5344CB8AC3E}">
        <p14:creationId xmlns:p14="http://schemas.microsoft.com/office/powerpoint/2010/main" val="3863672650"/>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sz="4400" dirty="0"/>
              <a:t>Table Browser – Visual Studio</a:t>
            </a:r>
          </a:p>
        </p:txBody>
      </p:sp>
      <p:pic>
        <p:nvPicPr>
          <p:cNvPr id="1028" name="Picture 4">
            <a:extLst>
              <a:ext uri="{FF2B5EF4-FFF2-40B4-BE49-F238E27FC236}">
                <a16:creationId xmlns:a16="http://schemas.microsoft.com/office/drawing/2014/main" id="{2F942D08-3D39-4CB8-7554-4CD179260F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1168" y="1673675"/>
            <a:ext cx="3333750" cy="4695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1111127"/>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sz="4400" dirty="0"/>
              <a:t>Table Browser – Chrome Extension</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r>
              <a:rPr lang="en-US" sz="1800" dirty="0">
                <a:hlinkClick r:id="rId2"/>
              </a:rPr>
              <a:t>https://chromewebstore.google.com/detail/d365-fo-show-table-browse/figcljfgdlbihegdcckegeakgbgdeiil</a:t>
            </a:r>
            <a:r>
              <a:rPr lang="en-US" sz="1800" dirty="0"/>
              <a:t> </a:t>
            </a:r>
          </a:p>
        </p:txBody>
      </p:sp>
      <p:pic>
        <p:nvPicPr>
          <p:cNvPr id="5" name="Picture 4">
            <a:extLst>
              <a:ext uri="{FF2B5EF4-FFF2-40B4-BE49-F238E27FC236}">
                <a16:creationId xmlns:a16="http://schemas.microsoft.com/office/drawing/2014/main" id="{5756C8BA-B5EB-8D4B-9F51-16A404E7B38C}"/>
              </a:ext>
            </a:extLst>
          </p:cNvPr>
          <p:cNvPicPr>
            <a:picLocks noChangeAspect="1"/>
          </p:cNvPicPr>
          <p:nvPr/>
        </p:nvPicPr>
        <p:blipFill>
          <a:blip r:embed="rId3"/>
          <a:stretch>
            <a:fillRect/>
          </a:stretch>
        </p:blipFill>
        <p:spPr>
          <a:xfrm>
            <a:off x="262550" y="2392154"/>
            <a:ext cx="6570738" cy="1168263"/>
          </a:xfrm>
          <a:prstGeom prst="rect">
            <a:avLst/>
          </a:prstGeom>
        </p:spPr>
      </p:pic>
      <p:pic>
        <p:nvPicPr>
          <p:cNvPr id="3074" name="Picture 2">
            <a:extLst>
              <a:ext uri="{FF2B5EF4-FFF2-40B4-BE49-F238E27FC236}">
                <a16:creationId xmlns:a16="http://schemas.microsoft.com/office/drawing/2014/main" id="{1F7DB3E1-1AE2-E4E6-E8AA-4A7631A3A7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020" y="3757375"/>
            <a:ext cx="3914775" cy="204787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2F3EA319-AA89-8C5B-E386-BED207794A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5875" y="3767190"/>
            <a:ext cx="3886200" cy="1962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5670760"/>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575B8-8180-3A88-A095-6A4BCA9C4251}"/>
              </a:ext>
            </a:extLst>
          </p:cNvPr>
          <p:cNvSpPr>
            <a:spLocks noGrp="1"/>
          </p:cNvSpPr>
          <p:nvPr>
            <p:ph type="title"/>
          </p:nvPr>
        </p:nvSpPr>
        <p:spPr/>
        <p:txBody>
          <a:bodyPr/>
          <a:lstStyle/>
          <a:p>
            <a:r>
              <a:rPr lang="en-US" dirty="0"/>
              <a:t>D365FO.Tools</a:t>
            </a:r>
          </a:p>
        </p:txBody>
      </p:sp>
    </p:spTree>
    <p:extLst>
      <p:ext uri="{BB962C8B-B14F-4D97-AF65-F5344CB8AC3E}">
        <p14:creationId xmlns:p14="http://schemas.microsoft.com/office/powerpoint/2010/main" val="613757837"/>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sz="4400" dirty="0"/>
              <a:t>D365FO.Tools</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a:xfrm>
            <a:off x="731837" y="1668462"/>
            <a:ext cx="4000938" cy="4190999"/>
          </a:xfrm>
        </p:spPr>
        <p:txBody>
          <a:bodyPr/>
          <a:lstStyle/>
          <a:p>
            <a:r>
              <a:rPr lang="en-US" sz="2800" dirty="0">
                <a:hlinkClick r:id="rId2"/>
              </a:rPr>
              <a:t>Free PowerShell module</a:t>
            </a:r>
            <a:endParaRPr lang="en-US" sz="2800" dirty="0"/>
          </a:p>
          <a:p>
            <a:r>
              <a:rPr lang="en-US" sz="2800" dirty="0"/>
              <a:t>Handles management tasks related to D365FO</a:t>
            </a:r>
          </a:p>
          <a:p>
            <a:pPr lvl="1"/>
            <a:r>
              <a:rPr lang="en-US" sz="2000" dirty="0"/>
              <a:t>Removing a module</a:t>
            </a:r>
          </a:p>
          <a:p>
            <a:pPr lvl="1"/>
            <a:r>
              <a:rPr lang="en-US" sz="2000" dirty="0"/>
              <a:t>Enabling a feature</a:t>
            </a:r>
          </a:p>
          <a:p>
            <a:pPr lvl="1"/>
            <a:r>
              <a:rPr lang="en-US" sz="2000" dirty="0"/>
              <a:t>Import a </a:t>
            </a:r>
            <a:r>
              <a:rPr lang="en-US" sz="2000" dirty="0" err="1"/>
              <a:t>bacpac</a:t>
            </a:r>
            <a:endParaRPr lang="en-US" sz="2000" dirty="0"/>
          </a:p>
          <a:p>
            <a:pPr lvl="1"/>
            <a:r>
              <a:rPr lang="en-US" sz="2000" dirty="0"/>
              <a:t>Invoking a DB sync</a:t>
            </a:r>
          </a:p>
          <a:p>
            <a:pPr lvl="1"/>
            <a:r>
              <a:rPr lang="en-US" sz="2000" dirty="0"/>
              <a:t>Importing an external user</a:t>
            </a:r>
          </a:p>
        </p:txBody>
      </p:sp>
      <p:pic>
        <p:nvPicPr>
          <p:cNvPr id="5" name="Picture 4">
            <a:extLst>
              <a:ext uri="{FF2B5EF4-FFF2-40B4-BE49-F238E27FC236}">
                <a16:creationId xmlns:a16="http://schemas.microsoft.com/office/drawing/2014/main" id="{892E91CD-A1A7-AEA5-DB13-6938EA05C474}"/>
              </a:ext>
            </a:extLst>
          </p:cNvPr>
          <p:cNvPicPr>
            <a:picLocks noChangeAspect="1"/>
          </p:cNvPicPr>
          <p:nvPr/>
        </p:nvPicPr>
        <p:blipFill>
          <a:blip r:embed="rId3"/>
          <a:stretch>
            <a:fillRect/>
          </a:stretch>
        </p:blipFill>
        <p:spPr>
          <a:xfrm>
            <a:off x="4804814" y="1016169"/>
            <a:ext cx="4854151" cy="5820779"/>
          </a:xfrm>
          <a:prstGeom prst="rect">
            <a:avLst/>
          </a:prstGeom>
        </p:spPr>
      </p:pic>
      <p:pic>
        <p:nvPicPr>
          <p:cNvPr id="7" name="Picture 6">
            <a:extLst>
              <a:ext uri="{FF2B5EF4-FFF2-40B4-BE49-F238E27FC236}">
                <a16:creationId xmlns:a16="http://schemas.microsoft.com/office/drawing/2014/main" id="{A20D0247-97B9-0314-1FBD-64D7F9E4CCE7}"/>
              </a:ext>
            </a:extLst>
          </p:cNvPr>
          <p:cNvPicPr>
            <a:picLocks noChangeAspect="1"/>
          </p:cNvPicPr>
          <p:nvPr/>
        </p:nvPicPr>
        <p:blipFill>
          <a:blip r:embed="rId4"/>
          <a:stretch>
            <a:fillRect/>
          </a:stretch>
        </p:blipFill>
        <p:spPr>
          <a:xfrm>
            <a:off x="9830535" y="1144412"/>
            <a:ext cx="2442710" cy="5391104"/>
          </a:xfrm>
          <a:prstGeom prst="rect">
            <a:avLst/>
          </a:prstGeom>
        </p:spPr>
      </p:pic>
    </p:spTree>
    <p:extLst>
      <p:ext uri="{BB962C8B-B14F-4D97-AF65-F5344CB8AC3E}">
        <p14:creationId xmlns:p14="http://schemas.microsoft.com/office/powerpoint/2010/main" val="2882317241"/>
      </p:ext>
    </p:extLst>
  </p:cSld>
  <p:clrMapOvr>
    <a:masterClrMapping/>
  </p:clrMapOvr>
  <p:transition>
    <p:fade/>
  </p:transition>
</p:sld>
</file>

<file path=ppt/theme/theme1.xml><?xml version="1.0" encoding="utf-8"?>
<a:theme xmlns:a="http://schemas.openxmlformats.org/drawingml/2006/main" name="primary with bullets">
  <a:themeElements>
    <a:clrScheme name="Custom 6">
      <a:dk1>
        <a:srgbClr val="3F454F"/>
      </a:dk1>
      <a:lt1>
        <a:srgbClr val="FFFFFF"/>
      </a:lt1>
      <a:dk2>
        <a:srgbClr val="84BD00"/>
      </a:dk2>
      <a:lt2>
        <a:srgbClr val="EAEAEA"/>
      </a:lt2>
      <a:accent1>
        <a:srgbClr val="0095C8"/>
      </a:accent1>
      <a:accent2>
        <a:srgbClr val="001E60"/>
      </a:accent2>
      <a:accent3>
        <a:srgbClr val="E4002B"/>
      </a:accent3>
      <a:accent4>
        <a:srgbClr val="FFB81C"/>
      </a:accent4>
      <a:accent5>
        <a:srgbClr val="3D1B52"/>
      </a:accent5>
      <a:accent6>
        <a:srgbClr val="F2C818"/>
      </a:accent6>
      <a:hlink>
        <a:srgbClr val="0095C8"/>
      </a:hlink>
      <a:folHlink>
        <a:srgbClr val="84BD00"/>
      </a:folHlink>
    </a:clrScheme>
    <a:fontScheme name="Custom 6">
      <a:majorFont>
        <a:latin typeface="segoe ui black"/>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CUG-NAVUG Summit 2018 speaker template.pptx" id="{E4180D32-CB38-412B-90E4-C6A367F14268}" vid="{5ABA93EF-FCBD-4FE3-891E-C6F4305AB830}"/>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95241CFF6E1864895DCD7ADE29FC1C7" ma:contentTypeVersion="18" ma:contentTypeDescription="Create a new document." ma:contentTypeScope="" ma:versionID="18c11557fac8510406916505c59aacae">
  <xsd:schema xmlns:xsd="http://www.w3.org/2001/XMLSchema" xmlns:xs="http://www.w3.org/2001/XMLSchema" xmlns:p="http://schemas.microsoft.com/office/2006/metadata/properties" xmlns:ns2="29d2a015-485a-400d-b290-ecf68f6652cf" xmlns:ns3="40060f56-dd67-4c74-97f4-8d4b2087e08e" targetNamespace="http://schemas.microsoft.com/office/2006/metadata/properties" ma:root="true" ma:fieldsID="bba247b69ceff1d6cdfdebac7a276114" ns2:_="" ns3:_="">
    <xsd:import namespace="29d2a015-485a-400d-b290-ecf68f6652cf"/>
    <xsd:import namespace="40060f56-dd67-4c74-97f4-8d4b2087e08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KeyPoints" minOccurs="0"/>
                <xsd:element ref="ns2:MediaServiceKeyPoint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9d2a015-485a-400d-b290-ecf68f6652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d8785f9-e54f-4c32-bd3d-94d1ae40bbf5"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0060f56-dd67-4c74-97f4-8d4b2087e08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d353a670-f4ec-49b7-9238-821180cc4ce8}" ma:internalName="TaxCatchAll" ma:showField="CatchAllData" ma:web="40060f56-dd67-4c74-97f4-8d4b2087e08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9d2a015-485a-400d-b290-ecf68f6652cf">
      <Terms xmlns="http://schemas.microsoft.com/office/infopath/2007/PartnerControls"/>
    </lcf76f155ced4ddcb4097134ff3c332f>
    <TaxCatchAll xmlns="40060f56-dd67-4c74-97f4-8d4b2087e08e" xsi:nil="true"/>
  </documentManagement>
</p:properties>
</file>

<file path=customXml/itemProps1.xml><?xml version="1.0" encoding="utf-8"?>
<ds:datastoreItem xmlns:ds="http://schemas.openxmlformats.org/officeDocument/2006/customXml" ds:itemID="{288605DE-A454-490A-B3CB-4C6473F23D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9d2a015-485a-400d-b290-ecf68f6652cf"/>
    <ds:schemaRef ds:uri="40060f56-dd67-4c74-97f4-8d4b2087e0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40060f56-dd67-4c74-97f4-8d4b2087e08e"/>
    <ds:schemaRef ds:uri="29d2a015-485a-400d-b290-ecf68f6652cf"/>
    <ds:schemaRef ds:uri="http://schemas.microsoft.com/office/2006/documentManagement/types"/>
    <ds:schemaRef ds:uri="http://www.w3.org/XML/1998/namespace"/>
    <ds:schemaRef ds:uri="http://purl.org/dc/elements/1.1/"/>
    <ds:schemaRef ds:uri="http://schemas.microsoft.com/office/infopath/2007/PartnerControls"/>
    <ds:schemaRef ds:uri="http://schemas.microsoft.com/office/2006/metadata/properties"/>
    <ds:schemaRef ds:uri="http://schemas.openxmlformats.org/package/2006/metadata/core-properties"/>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1164</TotalTime>
  <Words>1145</Words>
  <Application>Microsoft Office PowerPoint</Application>
  <PresentationFormat>Custom</PresentationFormat>
  <Paragraphs>138</Paragraphs>
  <Slides>47</Slides>
  <Notes>1</Notes>
  <HiddenSlides>0</HiddenSlides>
  <MMClips>0</MMClips>
  <ScaleCrop>false</ScaleCrop>
  <HeadingPairs>
    <vt:vector size="6" baseType="variant">
      <vt:variant>
        <vt:lpstr>Fonts Used</vt:lpstr>
      </vt:variant>
      <vt:variant>
        <vt:i4>14</vt:i4>
      </vt:variant>
      <vt:variant>
        <vt:lpstr>Theme</vt:lpstr>
      </vt:variant>
      <vt:variant>
        <vt:i4>3</vt:i4>
      </vt:variant>
      <vt:variant>
        <vt:lpstr>Slide Titles</vt:lpstr>
      </vt:variant>
      <vt:variant>
        <vt:i4>47</vt:i4>
      </vt:variant>
    </vt:vector>
  </HeadingPairs>
  <TitlesOfParts>
    <vt:vector size="64" baseType="lpstr">
      <vt:lpstr>Arial</vt:lpstr>
      <vt:lpstr>Calibri</vt:lpstr>
      <vt:lpstr>Calibri Light</vt:lpstr>
      <vt:lpstr>inherit</vt:lpstr>
      <vt:lpstr>Lucida Sans Unicode</vt:lpstr>
      <vt:lpstr>Poppins</vt:lpstr>
      <vt:lpstr>Poppins SemiBold</vt:lpstr>
      <vt:lpstr>Roboto</vt:lpstr>
      <vt:lpstr>Segoe</vt:lpstr>
      <vt:lpstr>Segoe UI</vt:lpstr>
      <vt:lpstr>Segoe UI</vt:lpstr>
      <vt:lpstr>segoe ui black</vt:lpstr>
      <vt:lpstr>Verdana</vt:lpstr>
      <vt:lpstr>Wingdings</vt:lpstr>
      <vt:lpstr>primary with bullets</vt:lpstr>
      <vt:lpstr>1_Custom Design</vt:lpstr>
      <vt:lpstr>Custom Design</vt:lpstr>
      <vt:lpstr>PowerPoint Presentation</vt:lpstr>
      <vt:lpstr>Tips, Tricks, and Miscellaneous</vt:lpstr>
      <vt:lpstr>PowerPoint Presentation</vt:lpstr>
      <vt:lpstr>Table Browser</vt:lpstr>
      <vt:lpstr>Table Browser - URL</vt:lpstr>
      <vt:lpstr>Table Browser – Visual Studio</vt:lpstr>
      <vt:lpstr>Table Browser – Chrome Extension</vt:lpstr>
      <vt:lpstr>D365FO.Tools</vt:lpstr>
      <vt:lpstr>D365FO.Tools</vt:lpstr>
      <vt:lpstr>Run custom X++ from UI</vt:lpstr>
      <vt:lpstr>Run custom X++ from UI</vt:lpstr>
      <vt:lpstr>Run custom X++ from UI</vt:lpstr>
      <vt:lpstr>Run custom X++ from UI</vt:lpstr>
      <vt:lpstr>D365FO Admin Toolkit</vt:lpstr>
      <vt:lpstr>D365FO Admin Toolkit</vt:lpstr>
      <vt:lpstr>SysAdmin Role Assignment</vt:lpstr>
      <vt:lpstr>Environment Comparison</vt:lpstr>
      <vt:lpstr>Just In Time (JIT) Access</vt:lpstr>
      <vt:lpstr>Just in time (JIT) access – LCS</vt:lpstr>
      <vt:lpstr>Just in time (JIT) access – LCS</vt:lpstr>
      <vt:lpstr>Just in time (JIT) access – LCS</vt:lpstr>
      <vt:lpstr>Just in time (JIT) access – LCS</vt:lpstr>
      <vt:lpstr>Batch Jobs</vt:lpstr>
      <vt:lpstr>Use Batch Jobs</vt:lpstr>
      <vt:lpstr>Manage Batch Jobs</vt:lpstr>
      <vt:lpstr>Manage Batch Jobs</vt:lpstr>
      <vt:lpstr>Manage Batch Jobs - History</vt:lpstr>
      <vt:lpstr>Manage Batch Jobs - Alerts</vt:lpstr>
      <vt:lpstr>Write SysOperation Framework</vt:lpstr>
      <vt:lpstr>Write a RunBaseBase BatchJob</vt:lpstr>
      <vt:lpstr>SSRS Reports</vt:lpstr>
      <vt:lpstr>SSRS Reports</vt:lpstr>
      <vt:lpstr>Telemetry Data</vt:lpstr>
      <vt:lpstr>Telemetry Data Feature Setup</vt:lpstr>
      <vt:lpstr>Telemetry Data – Log Analytics</vt:lpstr>
      <vt:lpstr>Exception Events</vt:lpstr>
      <vt:lpstr>Exception Events Reporting</vt:lpstr>
      <vt:lpstr>Custom Telemetry Events</vt:lpstr>
      <vt:lpstr>Custom Telemetry Events</vt:lpstr>
      <vt:lpstr>Custom Telemetry Events</vt:lpstr>
      <vt:lpstr>Data Management Framework</vt:lpstr>
      <vt:lpstr>Data Management Framework</vt:lpstr>
      <vt:lpstr>Data Management Project Setup</vt:lpstr>
      <vt:lpstr>Data Entities Metadata</vt:lpstr>
      <vt:lpstr>Questions?</vt:lpstr>
      <vt:lpstr>PowerPoint Presentation</vt:lpstr>
      <vt:lpstr>PowerPoint Presentation</vt:lpstr>
    </vt:vector>
  </TitlesOfParts>
  <Manager/>
  <Company>Dynamic Communities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About this Template</dc:title>
  <dc:subject>Cross UG Summit 2017</dc:subject>
  <dc:creator>Ty Hagerott</dc:creator>
  <cp:keywords>Dynamic Communities</cp:keywords>
  <dc:description>Template: Mitchell Derrey; Silver Fox Productions_x000d_
Formatting: _x000d_
Audience Type:</dc:description>
  <cp:lastModifiedBy>Alex Meyer</cp:lastModifiedBy>
  <cp:revision>20</cp:revision>
  <dcterms:created xsi:type="dcterms:W3CDTF">2018-06-21T13:40:22Z</dcterms:created>
  <dcterms:modified xsi:type="dcterms:W3CDTF">2025-10-16T19:44:27Z</dcterms:modified>
  <cp:category>Dynamic Communities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0x010100595241CFF6E1864895DCD7ADE29FC1C7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
  </property>
  <property fmtid="{D5CDD505-2E9C-101B-9397-08002B2CF9AE}" pid="9" name="Campaign">
    <vt:lpwstr/>
  </property>
  <property fmtid="{D5CDD505-2E9C-101B-9397-08002B2CF9AE}" pid="10" name="IsMyDocuments">
    <vt:bool>true</vt:bool>
  </property>
  <property fmtid="{D5CDD505-2E9C-101B-9397-08002B2CF9AE}" pid="11" name="MediaServiceImageTags">
    <vt:lpwstr/>
  </property>
</Properties>
</file>